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Pathway Extreme Medium"/>
      <p:regular r:id="rId31"/>
      <p:bold r:id="rId32"/>
      <p:italic r:id="rId33"/>
      <p:boldItalic r:id="rId34"/>
    </p:embeddedFont>
    <p:embeddedFont>
      <p:font typeface="Pathway Extreme SemiBold"/>
      <p:regular r:id="rId35"/>
      <p:bold r:id="rId36"/>
      <p:italic r:id="rId37"/>
      <p:boldItalic r:id="rId38"/>
    </p:embeddedFont>
    <p:embeddedFont>
      <p:font typeface="Pathway Extreme Light"/>
      <p:regular r:id="rId39"/>
      <p:bold r:id="rId40"/>
      <p:italic r:id="rId41"/>
      <p:boldItalic r:id="rId42"/>
    </p:embeddedFont>
    <p:embeddedFont>
      <p:font typeface="Raleway"/>
      <p:regular r:id="rId43"/>
      <p:bold r:id="rId44"/>
      <p:italic r:id="rId45"/>
      <p:boldItalic r:id="rId46"/>
    </p:embeddedFont>
    <p:embeddedFont>
      <p:font typeface="Anaheim"/>
      <p:regular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Pathway Extreme"/>
      <p:regular r:id="rId52"/>
      <p:bold r:id="rId53"/>
      <p:italic r:id="rId54"/>
      <p:boldItalic r:id="rId55"/>
    </p:embeddedFont>
    <p:embeddedFont>
      <p:font typeface="Albert Sans"/>
      <p:regular r:id="rId56"/>
      <p:bold r:id="rId57"/>
      <p:italic r:id="rId58"/>
      <p:boldItalic r:id="rId59"/>
    </p:embeddedFont>
    <p:embeddedFont>
      <p:font typeface="Pathway Extreme Thin"/>
      <p:regular r:id="rId60"/>
      <p:bold r:id="rId61"/>
      <p:italic r:id="rId62"/>
      <p:boldItalic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thwayExtremeLight-bold.fntdata"/><Relationship Id="rId42" Type="http://schemas.openxmlformats.org/officeDocument/2006/relationships/font" Target="fonts/PathwayExtremeLight-boldItalic.fntdata"/><Relationship Id="rId41" Type="http://schemas.openxmlformats.org/officeDocument/2006/relationships/font" Target="fonts/PathwayExtremeLight-italic.fntdata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regular.fntdata"/><Relationship Id="rId47" Type="http://schemas.openxmlformats.org/officeDocument/2006/relationships/font" Target="fonts/Anaheim-regular.fntdata"/><Relationship Id="rId49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athwayExtremeMedium-regular.fntdata"/><Relationship Id="rId30" Type="http://schemas.openxmlformats.org/officeDocument/2006/relationships/slide" Target="slides/slide26.xml"/><Relationship Id="rId33" Type="http://schemas.openxmlformats.org/officeDocument/2006/relationships/font" Target="fonts/PathwayExtremeMedium-italic.fntdata"/><Relationship Id="rId32" Type="http://schemas.openxmlformats.org/officeDocument/2006/relationships/font" Target="fonts/PathwayExtremeMedium-bold.fntdata"/><Relationship Id="rId35" Type="http://schemas.openxmlformats.org/officeDocument/2006/relationships/font" Target="fonts/PathwayExtremeSemiBold-regular.fntdata"/><Relationship Id="rId34" Type="http://schemas.openxmlformats.org/officeDocument/2006/relationships/font" Target="fonts/PathwayExtremeMedium-boldItalic.fntdata"/><Relationship Id="rId37" Type="http://schemas.openxmlformats.org/officeDocument/2006/relationships/font" Target="fonts/PathwayExtremeSemiBold-italic.fntdata"/><Relationship Id="rId36" Type="http://schemas.openxmlformats.org/officeDocument/2006/relationships/font" Target="fonts/PathwayExtremeSemiBold-bold.fntdata"/><Relationship Id="rId39" Type="http://schemas.openxmlformats.org/officeDocument/2006/relationships/font" Target="fonts/PathwayExtremeLight-regular.fntdata"/><Relationship Id="rId38" Type="http://schemas.openxmlformats.org/officeDocument/2006/relationships/font" Target="fonts/PathwayExtremeSemiBold-boldItalic.fntdata"/><Relationship Id="rId62" Type="http://schemas.openxmlformats.org/officeDocument/2006/relationships/font" Target="fonts/PathwayExtremeThin-italic.fntdata"/><Relationship Id="rId61" Type="http://schemas.openxmlformats.org/officeDocument/2006/relationships/font" Target="fonts/PathwayExtremeThin-bold.fntdata"/><Relationship Id="rId20" Type="http://schemas.openxmlformats.org/officeDocument/2006/relationships/slide" Target="slides/slide16.xml"/><Relationship Id="rId64" Type="http://schemas.openxmlformats.org/officeDocument/2006/relationships/font" Target="fonts/OpenSans-regular.fntdata"/><Relationship Id="rId63" Type="http://schemas.openxmlformats.org/officeDocument/2006/relationships/font" Target="fonts/PathwayExtremeThin-boldItalic.fntdata"/><Relationship Id="rId22" Type="http://schemas.openxmlformats.org/officeDocument/2006/relationships/slide" Target="slides/slide18.xml"/><Relationship Id="rId66" Type="http://schemas.openxmlformats.org/officeDocument/2006/relationships/font" Target="fonts/OpenSans-italic.fntdata"/><Relationship Id="rId21" Type="http://schemas.openxmlformats.org/officeDocument/2006/relationships/slide" Target="slides/slide17.xml"/><Relationship Id="rId65" Type="http://schemas.openxmlformats.org/officeDocument/2006/relationships/font" Target="fonts/Open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OpenSans-boldItalic.fntdata"/><Relationship Id="rId60" Type="http://schemas.openxmlformats.org/officeDocument/2006/relationships/font" Target="fonts/PathwayExtremeThin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PathwayExtreme-bold.fntdata"/><Relationship Id="rId52" Type="http://schemas.openxmlformats.org/officeDocument/2006/relationships/font" Target="fonts/PathwayExtreme-regular.fntdata"/><Relationship Id="rId11" Type="http://schemas.openxmlformats.org/officeDocument/2006/relationships/slide" Target="slides/slide7.xml"/><Relationship Id="rId55" Type="http://schemas.openxmlformats.org/officeDocument/2006/relationships/font" Target="fonts/PathwayExtreme-boldItalic.fntdata"/><Relationship Id="rId10" Type="http://schemas.openxmlformats.org/officeDocument/2006/relationships/slide" Target="slides/slide6.xml"/><Relationship Id="rId54" Type="http://schemas.openxmlformats.org/officeDocument/2006/relationships/font" Target="fonts/PathwayExtreme-italic.fntdata"/><Relationship Id="rId13" Type="http://schemas.openxmlformats.org/officeDocument/2006/relationships/slide" Target="slides/slide9.xml"/><Relationship Id="rId57" Type="http://schemas.openxmlformats.org/officeDocument/2006/relationships/font" Target="fonts/AlbertSans-bold.fntdata"/><Relationship Id="rId12" Type="http://schemas.openxmlformats.org/officeDocument/2006/relationships/slide" Target="slides/slide8.xml"/><Relationship Id="rId56" Type="http://schemas.openxmlformats.org/officeDocument/2006/relationships/font" Target="fonts/AlbertSans-regular.fntdata"/><Relationship Id="rId15" Type="http://schemas.openxmlformats.org/officeDocument/2006/relationships/slide" Target="slides/slide11.xml"/><Relationship Id="rId59" Type="http://schemas.openxmlformats.org/officeDocument/2006/relationships/font" Target="fonts/AlbertSans-boldItalic.fntdata"/><Relationship Id="rId14" Type="http://schemas.openxmlformats.org/officeDocument/2006/relationships/slide" Target="slides/slide10.xml"/><Relationship Id="rId58" Type="http://schemas.openxmlformats.org/officeDocument/2006/relationships/font" Target="fonts/Albert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684f97592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684f97592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693de53dfb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693de53dfb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693de53dfb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693de53dfb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93de53df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693de53df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693de4f9e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693de4f9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693de4f9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693de4f9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93de4f9e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93de4f9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684f97592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684f97592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684f97592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684f97592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684f97592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684f97592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693de4f9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693de4f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684f97592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684f97592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684f97592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684f97592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684f97592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684f97592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684f97592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684f97592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684f97592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684f97592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84f97592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84f97592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684f97592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684f97592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84f97592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84f97592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684f97592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684f97592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684f97592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684f97592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684f97592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684f97592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684f97592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684f97592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1051638" y="1399250"/>
            <a:ext cx="4317000" cy="31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900675" y="853650"/>
            <a:ext cx="24465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25" y="539500"/>
            <a:ext cx="628319" cy="6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4"/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14" y="3712506"/>
            <a:ext cx="301750" cy="301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4"/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14" y="4487406"/>
            <a:ext cx="301750" cy="301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4"/>
            </a:outerShdw>
          </a:effectLst>
        </p:spPr>
      </p:pic>
      <p:cxnSp>
        <p:nvCxnSpPr>
          <p:cNvPr id="17" name="Google Shape;17;p2"/>
          <p:cNvCxnSpPr>
            <a:stCxn id="14" idx="2"/>
            <a:endCxn id="15" idx="0"/>
          </p:cNvCxnSpPr>
          <p:nvPr/>
        </p:nvCxnSpPr>
        <p:spPr>
          <a:xfrm flipH="1" rot="-5400000">
            <a:off x="-836515" y="2439800"/>
            <a:ext cx="25446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" name="Google Shape;18;p2"/>
          <p:cNvCxnSpPr>
            <a:stCxn id="15" idx="2"/>
            <a:endCxn id="16" idx="0"/>
          </p:cNvCxnSpPr>
          <p:nvPr/>
        </p:nvCxnSpPr>
        <p:spPr>
          <a:xfrm flipH="1" rot="-5400000">
            <a:off x="199239" y="4250494"/>
            <a:ext cx="4731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9" name="Google Shape;1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9400" y="138050"/>
            <a:ext cx="628319" cy="6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4"/>
            </a:outerShdw>
          </a:effectLst>
        </p:spPr>
      </p:pic>
      <p:grpSp>
        <p:nvGrpSpPr>
          <p:cNvPr id="20" name="Google Shape;20;p2"/>
          <p:cNvGrpSpPr/>
          <p:nvPr/>
        </p:nvGrpSpPr>
        <p:grpSpPr>
          <a:xfrm>
            <a:off x="208853" y="645785"/>
            <a:ext cx="453281" cy="415728"/>
            <a:chOff x="5943328" y="1459097"/>
            <a:chExt cx="453281" cy="415728"/>
          </a:xfrm>
        </p:grpSpPr>
        <p:sp>
          <p:nvSpPr>
            <p:cNvPr id="21" name="Google Shape;21;p2"/>
            <p:cNvSpPr/>
            <p:nvPr/>
          </p:nvSpPr>
          <p:spPr>
            <a:xfrm>
              <a:off x="5943328" y="1518961"/>
              <a:ext cx="453281" cy="355864"/>
            </a:xfrm>
            <a:custGeom>
              <a:rect b="b" l="l" r="r" t="t"/>
              <a:pathLst>
                <a:path extrusionOk="0" h="3109" w="3960">
                  <a:moveTo>
                    <a:pt x="3634" y="0"/>
                  </a:moveTo>
                  <a:lnTo>
                    <a:pt x="2976" y="0"/>
                  </a:lnTo>
                  <a:cubicBezTo>
                    <a:pt x="2944" y="0"/>
                    <a:pt x="2918" y="26"/>
                    <a:pt x="2918" y="58"/>
                  </a:cubicBezTo>
                  <a:cubicBezTo>
                    <a:pt x="2918" y="91"/>
                    <a:pt x="2944" y="117"/>
                    <a:pt x="2976" y="117"/>
                  </a:cubicBezTo>
                  <a:lnTo>
                    <a:pt x="3634" y="117"/>
                  </a:lnTo>
                  <a:cubicBezTo>
                    <a:pt x="3750" y="117"/>
                    <a:pt x="3844" y="211"/>
                    <a:pt x="3844" y="327"/>
                  </a:cubicBezTo>
                  <a:lnTo>
                    <a:pt x="3844" y="508"/>
                  </a:lnTo>
                  <a:lnTo>
                    <a:pt x="2980" y="508"/>
                  </a:lnTo>
                  <a:cubicBezTo>
                    <a:pt x="2948" y="508"/>
                    <a:pt x="2922" y="534"/>
                    <a:pt x="2922" y="566"/>
                  </a:cubicBezTo>
                  <a:cubicBezTo>
                    <a:pt x="2922" y="598"/>
                    <a:pt x="2948" y="624"/>
                    <a:pt x="2980" y="624"/>
                  </a:cubicBezTo>
                  <a:lnTo>
                    <a:pt x="3844" y="624"/>
                  </a:lnTo>
                  <a:lnTo>
                    <a:pt x="3844" y="2783"/>
                  </a:lnTo>
                  <a:cubicBezTo>
                    <a:pt x="3844" y="2898"/>
                    <a:pt x="3750" y="2993"/>
                    <a:pt x="3634" y="2993"/>
                  </a:cubicBezTo>
                  <a:lnTo>
                    <a:pt x="326" y="2993"/>
                  </a:lnTo>
                  <a:cubicBezTo>
                    <a:pt x="210" y="2993"/>
                    <a:pt x="116" y="2898"/>
                    <a:pt x="116" y="2783"/>
                  </a:cubicBezTo>
                  <a:lnTo>
                    <a:pt x="116" y="624"/>
                  </a:lnTo>
                  <a:lnTo>
                    <a:pt x="1004" y="624"/>
                  </a:lnTo>
                  <a:cubicBezTo>
                    <a:pt x="1036" y="624"/>
                    <a:pt x="1062" y="598"/>
                    <a:pt x="1062" y="566"/>
                  </a:cubicBezTo>
                  <a:cubicBezTo>
                    <a:pt x="1062" y="534"/>
                    <a:pt x="1036" y="508"/>
                    <a:pt x="1004" y="508"/>
                  </a:cubicBezTo>
                  <a:lnTo>
                    <a:pt x="116" y="508"/>
                  </a:lnTo>
                  <a:lnTo>
                    <a:pt x="116" y="327"/>
                  </a:lnTo>
                  <a:cubicBezTo>
                    <a:pt x="116" y="211"/>
                    <a:pt x="210" y="117"/>
                    <a:pt x="326" y="117"/>
                  </a:cubicBezTo>
                  <a:lnTo>
                    <a:pt x="1008" y="117"/>
                  </a:lnTo>
                  <a:cubicBezTo>
                    <a:pt x="1040" y="117"/>
                    <a:pt x="1066" y="91"/>
                    <a:pt x="1066" y="58"/>
                  </a:cubicBezTo>
                  <a:cubicBezTo>
                    <a:pt x="1066" y="26"/>
                    <a:pt x="1040" y="0"/>
                    <a:pt x="1008" y="0"/>
                  </a:cubicBezTo>
                  <a:lnTo>
                    <a:pt x="326" y="0"/>
                  </a:lnTo>
                  <a:cubicBezTo>
                    <a:pt x="146" y="0"/>
                    <a:pt x="0" y="147"/>
                    <a:pt x="0" y="327"/>
                  </a:cubicBezTo>
                  <a:lnTo>
                    <a:pt x="0" y="2783"/>
                  </a:lnTo>
                  <a:cubicBezTo>
                    <a:pt x="0" y="2962"/>
                    <a:pt x="146" y="3109"/>
                    <a:pt x="326" y="3109"/>
                  </a:cubicBezTo>
                  <a:lnTo>
                    <a:pt x="3634" y="3109"/>
                  </a:lnTo>
                  <a:cubicBezTo>
                    <a:pt x="3814" y="3109"/>
                    <a:pt x="3960" y="2962"/>
                    <a:pt x="3960" y="2783"/>
                  </a:cubicBezTo>
                  <a:lnTo>
                    <a:pt x="3960" y="327"/>
                  </a:lnTo>
                  <a:cubicBezTo>
                    <a:pt x="3960" y="147"/>
                    <a:pt x="3814" y="0"/>
                    <a:pt x="3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86366" y="1549638"/>
              <a:ext cx="17742" cy="13278"/>
            </a:xfrm>
            <a:custGeom>
              <a:rect b="b" l="l" r="r" t="t"/>
              <a:pathLst>
                <a:path extrusionOk="0" h="116" w="155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29175" y="1549638"/>
              <a:ext cx="17857" cy="13278"/>
            </a:xfrm>
            <a:custGeom>
              <a:rect b="b" l="l" r="r" t="t"/>
              <a:pathLst>
                <a:path extrusionOk="0" h="116" w="156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8" y="116"/>
                  </a:lnTo>
                  <a:cubicBezTo>
                    <a:pt x="130" y="116"/>
                    <a:pt x="156" y="90"/>
                    <a:pt x="156" y="58"/>
                  </a:cubicBezTo>
                  <a:cubicBezTo>
                    <a:pt x="156" y="26"/>
                    <a:pt x="130" y="0"/>
                    <a:pt x="98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74732" y="1459097"/>
              <a:ext cx="193217" cy="193213"/>
            </a:xfrm>
            <a:custGeom>
              <a:rect b="b" l="l" r="r" t="t"/>
              <a:pathLst>
                <a:path extrusionOk="0" h="1688" w="1688">
                  <a:moveTo>
                    <a:pt x="328" y="330"/>
                  </a:moveTo>
                  <a:cubicBezTo>
                    <a:pt x="310" y="370"/>
                    <a:pt x="296" y="412"/>
                    <a:pt x="287" y="456"/>
                  </a:cubicBezTo>
                  <a:cubicBezTo>
                    <a:pt x="281" y="488"/>
                    <a:pt x="302" y="518"/>
                    <a:pt x="333" y="525"/>
                  </a:cubicBezTo>
                  <a:cubicBezTo>
                    <a:pt x="365" y="531"/>
                    <a:pt x="395" y="510"/>
                    <a:pt x="401" y="479"/>
                  </a:cubicBezTo>
                  <a:cubicBezTo>
                    <a:pt x="443" y="269"/>
                    <a:pt x="629" y="116"/>
                    <a:pt x="844" y="116"/>
                  </a:cubicBezTo>
                  <a:cubicBezTo>
                    <a:pt x="1093" y="116"/>
                    <a:pt x="1295" y="318"/>
                    <a:pt x="1295" y="567"/>
                  </a:cubicBezTo>
                  <a:cubicBezTo>
                    <a:pt x="1295" y="816"/>
                    <a:pt x="1093" y="1018"/>
                    <a:pt x="844" y="1018"/>
                  </a:cubicBezTo>
                  <a:cubicBezTo>
                    <a:pt x="647" y="1018"/>
                    <a:pt x="474" y="892"/>
                    <a:pt x="414" y="704"/>
                  </a:cubicBezTo>
                  <a:cubicBezTo>
                    <a:pt x="404" y="674"/>
                    <a:pt x="372" y="657"/>
                    <a:pt x="341" y="667"/>
                  </a:cubicBezTo>
                  <a:cubicBezTo>
                    <a:pt x="310" y="676"/>
                    <a:pt x="294" y="709"/>
                    <a:pt x="303" y="739"/>
                  </a:cubicBezTo>
                  <a:cubicBezTo>
                    <a:pt x="324" y="806"/>
                    <a:pt x="357" y="866"/>
                    <a:pt x="398" y="918"/>
                  </a:cubicBezTo>
                  <a:cubicBezTo>
                    <a:pt x="311" y="1001"/>
                    <a:pt x="250" y="1105"/>
                    <a:pt x="220" y="1219"/>
                  </a:cubicBezTo>
                  <a:cubicBezTo>
                    <a:pt x="154" y="1109"/>
                    <a:pt x="116" y="981"/>
                    <a:pt x="116" y="844"/>
                  </a:cubicBezTo>
                  <a:cubicBezTo>
                    <a:pt x="116" y="644"/>
                    <a:pt x="197" y="462"/>
                    <a:pt x="328" y="330"/>
                  </a:cubicBezTo>
                  <a:moveTo>
                    <a:pt x="1572" y="844"/>
                  </a:moveTo>
                  <a:cubicBezTo>
                    <a:pt x="1572" y="981"/>
                    <a:pt x="1534" y="1109"/>
                    <a:pt x="1468" y="1219"/>
                  </a:cubicBezTo>
                  <a:cubicBezTo>
                    <a:pt x="1437" y="1104"/>
                    <a:pt x="1376" y="1000"/>
                    <a:pt x="1290" y="917"/>
                  </a:cubicBezTo>
                  <a:cubicBezTo>
                    <a:pt x="1366" y="821"/>
                    <a:pt x="1411" y="699"/>
                    <a:pt x="1411" y="567"/>
                  </a:cubicBezTo>
                  <a:cubicBezTo>
                    <a:pt x="1411" y="483"/>
                    <a:pt x="1393" y="402"/>
                    <a:pt x="1359" y="330"/>
                  </a:cubicBezTo>
                  <a:cubicBezTo>
                    <a:pt x="1491" y="462"/>
                    <a:pt x="1572" y="644"/>
                    <a:pt x="1572" y="844"/>
                  </a:cubicBezTo>
                  <a:moveTo>
                    <a:pt x="844" y="1572"/>
                  </a:moveTo>
                  <a:cubicBezTo>
                    <a:pt x="637" y="1572"/>
                    <a:pt x="449" y="1484"/>
                    <a:pt x="316" y="1345"/>
                  </a:cubicBezTo>
                  <a:cubicBezTo>
                    <a:pt x="326" y="1214"/>
                    <a:pt x="384" y="1092"/>
                    <a:pt x="478" y="1002"/>
                  </a:cubicBezTo>
                  <a:cubicBezTo>
                    <a:pt x="578" y="1086"/>
                    <a:pt x="706" y="1135"/>
                    <a:pt x="844" y="1135"/>
                  </a:cubicBezTo>
                  <a:cubicBezTo>
                    <a:pt x="983" y="1135"/>
                    <a:pt x="1110" y="1084"/>
                    <a:pt x="1209" y="1001"/>
                  </a:cubicBezTo>
                  <a:cubicBezTo>
                    <a:pt x="1304" y="1092"/>
                    <a:pt x="1362" y="1214"/>
                    <a:pt x="1371" y="1345"/>
                  </a:cubicBezTo>
                  <a:cubicBezTo>
                    <a:pt x="1239" y="1484"/>
                    <a:pt x="1051" y="1572"/>
                    <a:pt x="844" y="1572"/>
                  </a:cubicBezTo>
                  <a:moveTo>
                    <a:pt x="844" y="1688"/>
                  </a:moveTo>
                  <a:cubicBezTo>
                    <a:pt x="1309" y="1688"/>
                    <a:pt x="1688" y="1309"/>
                    <a:pt x="1688" y="844"/>
                  </a:cubicBezTo>
                  <a:cubicBezTo>
                    <a:pt x="1688" y="378"/>
                    <a:pt x="1309" y="0"/>
                    <a:pt x="844" y="0"/>
                  </a:cubicBezTo>
                  <a:cubicBezTo>
                    <a:pt x="379" y="0"/>
                    <a:pt x="0" y="378"/>
                    <a:pt x="0" y="844"/>
                  </a:cubicBezTo>
                  <a:cubicBezTo>
                    <a:pt x="0" y="1309"/>
                    <a:pt x="379" y="1688"/>
                    <a:pt x="844" y="16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82818" y="1671655"/>
              <a:ext cx="293832" cy="70852"/>
            </a:xfrm>
            <a:custGeom>
              <a:rect b="b" l="l" r="r" t="t"/>
              <a:pathLst>
                <a:path extrusionOk="0" h="619" w="2567">
                  <a:moveTo>
                    <a:pt x="672" y="0"/>
                  </a:moveTo>
                  <a:cubicBezTo>
                    <a:pt x="640" y="0"/>
                    <a:pt x="614" y="26"/>
                    <a:pt x="614" y="59"/>
                  </a:cubicBezTo>
                  <a:cubicBezTo>
                    <a:pt x="614" y="91"/>
                    <a:pt x="640" y="117"/>
                    <a:pt x="672" y="117"/>
                  </a:cubicBezTo>
                  <a:lnTo>
                    <a:pt x="2425" y="117"/>
                  </a:lnTo>
                  <a:cubicBezTo>
                    <a:pt x="2440" y="117"/>
                    <a:pt x="2451" y="128"/>
                    <a:pt x="2451" y="143"/>
                  </a:cubicBezTo>
                  <a:lnTo>
                    <a:pt x="2451" y="477"/>
                  </a:lnTo>
                  <a:cubicBezTo>
                    <a:pt x="2451" y="491"/>
                    <a:pt x="2440" y="503"/>
                    <a:pt x="2425" y="503"/>
                  </a:cubicBezTo>
                  <a:lnTo>
                    <a:pt x="142" y="503"/>
                  </a:lnTo>
                  <a:cubicBezTo>
                    <a:pt x="128" y="503"/>
                    <a:pt x="116" y="491"/>
                    <a:pt x="116" y="477"/>
                  </a:cubicBezTo>
                  <a:lnTo>
                    <a:pt x="116" y="143"/>
                  </a:lnTo>
                  <a:cubicBezTo>
                    <a:pt x="116" y="128"/>
                    <a:pt x="128" y="117"/>
                    <a:pt x="142" y="117"/>
                  </a:cubicBezTo>
                  <a:lnTo>
                    <a:pt x="424" y="117"/>
                  </a:lnTo>
                  <a:cubicBezTo>
                    <a:pt x="456" y="117"/>
                    <a:pt x="482" y="91"/>
                    <a:pt x="482" y="59"/>
                  </a:cubicBezTo>
                  <a:cubicBezTo>
                    <a:pt x="482" y="26"/>
                    <a:pt x="456" y="0"/>
                    <a:pt x="424" y="0"/>
                  </a:cubicBezTo>
                  <a:lnTo>
                    <a:pt x="142" y="0"/>
                  </a:lnTo>
                  <a:cubicBezTo>
                    <a:pt x="64" y="0"/>
                    <a:pt x="0" y="64"/>
                    <a:pt x="0" y="143"/>
                  </a:cubicBezTo>
                  <a:lnTo>
                    <a:pt x="0" y="477"/>
                  </a:lnTo>
                  <a:cubicBezTo>
                    <a:pt x="0" y="555"/>
                    <a:pt x="64" y="619"/>
                    <a:pt x="142" y="619"/>
                  </a:cubicBezTo>
                  <a:lnTo>
                    <a:pt x="2425" y="619"/>
                  </a:lnTo>
                  <a:cubicBezTo>
                    <a:pt x="2504" y="619"/>
                    <a:pt x="2567" y="555"/>
                    <a:pt x="2567" y="477"/>
                  </a:cubicBezTo>
                  <a:lnTo>
                    <a:pt x="2567" y="143"/>
                  </a:lnTo>
                  <a:cubicBezTo>
                    <a:pt x="2567" y="64"/>
                    <a:pt x="2504" y="0"/>
                    <a:pt x="2425" y="0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82818" y="1761967"/>
              <a:ext cx="293832" cy="70738"/>
            </a:xfrm>
            <a:custGeom>
              <a:rect b="b" l="l" r="r" t="t"/>
              <a:pathLst>
                <a:path extrusionOk="0" h="618" w="2567">
                  <a:moveTo>
                    <a:pt x="1998" y="0"/>
                  </a:moveTo>
                  <a:lnTo>
                    <a:pt x="142" y="0"/>
                  </a:lnTo>
                  <a:cubicBezTo>
                    <a:pt x="64" y="0"/>
                    <a:pt x="0" y="63"/>
                    <a:pt x="0" y="142"/>
                  </a:cubicBezTo>
                  <a:lnTo>
                    <a:pt x="0" y="476"/>
                  </a:lnTo>
                  <a:cubicBezTo>
                    <a:pt x="0" y="554"/>
                    <a:pt x="64" y="618"/>
                    <a:pt x="142" y="618"/>
                  </a:cubicBezTo>
                  <a:lnTo>
                    <a:pt x="2425" y="618"/>
                  </a:lnTo>
                  <a:cubicBezTo>
                    <a:pt x="2504" y="618"/>
                    <a:pt x="2567" y="554"/>
                    <a:pt x="2567" y="476"/>
                  </a:cubicBezTo>
                  <a:lnTo>
                    <a:pt x="2567" y="142"/>
                  </a:lnTo>
                  <a:cubicBezTo>
                    <a:pt x="2567" y="63"/>
                    <a:pt x="2504" y="0"/>
                    <a:pt x="2425" y="0"/>
                  </a:cubicBezTo>
                  <a:lnTo>
                    <a:pt x="2246" y="0"/>
                  </a:lnTo>
                  <a:cubicBezTo>
                    <a:pt x="2214" y="0"/>
                    <a:pt x="2188" y="26"/>
                    <a:pt x="2188" y="58"/>
                  </a:cubicBezTo>
                  <a:cubicBezTo>
                    <a:pt x="2188" y="90"/>
                    <a:pt x="2214" y="116"/>
                    <a:pt x="2246" y="116"/>
                  </a:cubicBezTo>
                  <a:lnTo>
                    <a:pt x="2425" y="116"/>
                  </a:lnTo>
                  <a:cubicBezTo>
                    <a:pt x="2440" y="116"/>
                    <a:pt x="2451" y="127"/>
                    <a:pt x="2451" y="142"/>
                  </a:cubicBezTo>
                  <a:lnTo>
                    <a:pt x="2451" y="476"/>
                  </a:lnTo>
                  <a:cubicBezTo>
                    <a:pt x="2451" y="490"/>
                    <a:pt x="2440" y="502"/>
                    <a:pt x="2425" y="502"/>
                  </a:cubicBezTo>
                  <a:lnTo>
                    <a:pt x="142" y="502"/>
                  </a:lnTo>
                  <a:cubicBezTo>
                    <a:pt x="128" y="502"/>
                    <a:pt x="116" y="490"/>
                    <a:pt x="116" y="476"/>
                  </a:cubicBezTo>
                  <a:lnTo>
                    <a:pt x="116" y="142"/>
                  </a:lnTo>
                  <a:cubicBezTo>
                    <a:pt x="116" y="127"/>
                    <a:pt x="128" y="116"/>
                    <a:pt x="142" y="116"/>
                  </a:cubicBezTo>
                  <a:lnTo>
                    <a:pt x="1998" y="116"/>
                  </a:lnTo>
                  <a:cubicBezTo>
                    <a:pt x="2030" y="116"/>
                    <a:pt x="2056" y="90"/>
                    <a:pt x="2056" y="58"/>
                  </a:cubicBezTo>
                  <a:cubicBezTo>
                    <a:pt x="2056" y="26"/>
                    <a:pt x="2030" y="0"/>
                    <a:pt x="1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30663" y="1790697"/>
              <a:ext cx="17742" cy="13278"/>
            </a:xfrm>
            <a:custGeom>
              <a:rect b="b" l="l" r="r" t="t"/>
              <a:pathLst>
                <a:path extrusionOk="0" h="116" w="155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075762" y="1790697"/>
              <a:ext cx="17742" cy="13278"/>
            </a:xfrm>
            <a:custGeom>
              <a:rect b="b" l="l" r="r" t="t"/>
              <a:pathLst>
                <a:path extrusionOk="0" h="116" w="155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20861" y="1790697"/>
              <a:ext cx="17742" cy="13278"/>
            </a:xfrm>
            <a:custGeom>
              <a:rect b="b" l="l" r="r" t="t"/>
              <a:pathLst>
                <a:path extrusionOk="0" h="116" w="155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165959" y="1790697"/>
              <a:ext cx="17742" cy="13278"/>
            </a:xfrm>
            <a:custGeom>
              <a:rect b="b" l="l" r="r" t="t"/>
              <a:pathLst>
                <a:path extrusionOk="0" h="116" w="155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11058" y="1790697"/>
              <a:ext cx="17742" cy="13278"/>
            </a:xfrm>
            <a:custGeom>
              <a:rect b="b" l="l" r="r" t="t"/>
              <a:pathLst>
                <a:path extrusionOk="0" h="116" w="155">
                  <a:moveTo>
                    <a:pt x="0" y="58"/>
                  </a:moveTo>
                  <a:cubicBezTo>
                    <a:pt x="0" y="90"/>
                    <a:pt x="26" y="116"/>
                    <a:pt x="58" y="116"/>
                  </a:cubicBezTo>
                  <a:lnTo>
                    <a:pt x="97" y="116"/>
                  </a:lnTo>
                  <a:cubicBezTo>
                    <a:pt x="129" y="116"/>
                    <a:pt x="155" y="90"/>
                    <a:pt x="155" y="58"/>
                  </a:cubicBezTo>
                  <a:cubicBezTo>
                    <a:pt x="155" y="26"/>
                    <a:pt x="129" y="0"/>
                    <a:pt x="97" y="0"/>
                  </a:cubicBezTo>
                  <a:lnTo>
                    <a:pt x="58" y="0"/>
                  </a:lnTo>
                  <a:cubicBezTo>
                    <a:pt x="26" y="0"/>
                    <a:pt x="0" y="26"/>
                    <a:pt x="0" y="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297020" y="1757160"/>
              <a:ext cx="70968" cy="75545"/>
            </a:xfrm>
            <a:custGeom>
              <a:rect b="b" l="l" r="r" t="t"/>
              <a:pathLst>
                <a:path extrusionOk="0" h="660" w="620">
                  <a:moveTo>
                    <a:pt x="310" y="117"/>
                  </a:moveTo>
                  <a:cubicBezTo>
                    <a:pt x="366" y="117"/>
                    <a:pt x="412" y="163"/>
                    <a:pt x="412" y="219"/>
                  </a:cubicBezTo>
                  <a:lnTo>
                    <a:pt x="412" y="221"/>
                  </a:lnTo>
                  <a:lnTo>
                    <a:pt x="207" y="221"/>
                  </a:lnTo>
                  <a:lnTo>
                    <a:pt x="207" y="219"/>
                  </a:lnTo>
                  <a:cubicBezTo>
                    <a:pt x="207" y="163"/>
                    <a:pt x="253" y="117"/>
                    <a:pt x="310" y="117"/>
                  </a:cubicBezTo>
                  <a:moveTo>
                    <a:pt x="504" y="511"/>
                  </a:moveTo>
                  <a:cubicBezTo>
                    <a:pt x="504" y="529"/>
                    <a:pt x="489" y="544"/>
                    <a:pt x="470" y="544"/>
                  </a:cubicBezTo>
                  <a:lnTo>
                    <a:pt x="149" y="544"/>
                  </a:lnTo>
                  <a:cubicBezTo>
                    <a:pt x="130" y="544"/>
                    <a:pt x="116" y="529"/>
                    <a:pt x="116" y="511"/>
                  </a:cubicBezTo>
                  <a:lnTo>
                    <a:pt x="116" y="370"/>
                  </a:lnTo>
                  <a:cubicBezTo>
                    <a:pt x="116" y="351"/>
                    <a:pt x="130" y="337"/>
                    <a:pt x="149" y="337"/>
                  </a:cubicBezTo>
                  <a:lnTo>
                    <a:pt x="470" y="337"/>
                  </a:lnTo>
                  <a:cubicBezTo>
                    <a:pt x="489" y="337"/>
                    <a:pt x="504" y="351"/>
                    <a:pt x="504" y="370"/>
                  </a:cubicBezTo>
                  <a:lnTo>
                    <a:pt x="504" y="511"/>
                  </a:lnTo>
                  <a:moveTo>
                    <a:pt x="0" y="370"/>
                  </a:moveTo>
                  <a:lnTo>
                    <a:pt x="0" y="511"/>
                  </a:lnTo>
                  <a:cubicBezTo>
                    <a:pt x="0" y="593"/>
                    <a:pt x="66" y="660"/>
                    <a:pt x="149" y="660"/>
                  </a:cubicBezTo>
                  <a:lnTo>
                    <a:pt x="470" y="660"/>
                  </a:lnTo>
                  <a:cubicBezTo>
                    <a:pt x="553" y="660"/>
                    <a:pt x="620" y="593"/>
                    <a:pt x="620" y="511"/>
                  </a:cubicBezTo>
                  <a:lnTo>
                    <a:pt x="620" y="370"/>
                  </a:lnTo>
                  <a:cubicBezTo>
                    <a:pt x="620" y="308"/>
                    <a:pt x="582" y="255"/>
                    <a:pt x="529" y="232"/>
                  </a:cubicBezTo>
                  <a:lnTo>
                    <a:pt x="529" y="219"/>
                  </a:lnTo>
                  <a:cubicBezTo>
                    <a:pt x="529" y="99"/>
                    <a:pt x="430" y="0"/>
                    <a:pt x="310" y="0"/>
                  </a:cubicBezTo>
                  <a:cubicBezTo>
                    <a:pt x="189" y="0"/>
                    <a:pt x="91" y="99"/>
                    <a:pt x="91" y="219"/>
                  </a:cubicBezTo>
                  <a:lnTo>
                    <a:pt x="91" y="232"/>
                  </a:lnTo>
                  <a:cubicBezTo>
                    <a:pt x="37" y="255"/>
                    <a:pt x="0" y="308"/>
                    <a:pt x="0" y="3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306063" y="1680698"/>
              <a:ext cx="52768" cy="52767"/>
            </a:xfrm>
            <a:custGeom>
              <a:rect b="b" l="l" r="r" t="t"/>
              <a:pathLst>
                <a:path extrusionOk="0" h="461" w="461">
                  <a:moveTo>
                    <a:pt x="231" y="116"/>
                  </a:moveTo>
                  <a:cubicBezTo>
                    <a:pt x="294" y="116"/>
                    <a:pt x="345" y="167"/>
                    <a:pt x="345" y="231"/>
                  </a:cubicBezTo>
                  <a:cubicBezTo>
                    <a:pt x="345" y="294"/>
                    <a:pt x="294" y="345"/>
                    <a:pt x="231" y="345"/>
                  </a:cubicBezTo>
                  <a:cubicBezTo>
                    <a:pt x="167" y="345"/>
                    <a:pt x="116" y="294"/>
                    <a:pt x="116" y="231"/>
                  </a:cubicBezTo>
                  <a:cubicBezTo>
                    <a:pt x="116" y="167"/>
                    <a:pt x="167" y="116"/>
                    <a:pt x="231" y="116"/>
                  </a:cubicBezTo>
                  <a:moveTo>
                    <a:pt x="231" y="461"/>
                  </a:moveTo>
                  <a:cubicBezTo>
                    <a:pt x="358" y="461"/>
                    <a:pt x="461" y="358"/>
                    <a:pt x="461" y="231"/>
                  </a:cubicBezTo>
                  <a:cubicBezTo>
                    <a:pt x="461" y="103"/>
                    <a:pt x="358" y="0"/>
                    <a:pt x="231" y="0"/>
                  </a:cubicBezTo>
                  <a:cubicBezTo>
                    <a:pt x="103" y="0"/>
                    <a:pt x="0" y="103"/>
                    <a:pt x="0" y="231"/>
                  </a:cubicBezTo>
                  <a:cubicBezTo>
                    <a:pt x="0" y="358"/>
                    <a:pt x="103" y="461"/>
                    <a:pt x="231" y="4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8347175" y="226358"/>
            <a:ext cx="453392" cy="452357"/>
            <a:chOff x="2108113" y="1440783"/>
            <a:chExt cx="453392" cy="452357"/>
          </a:xfrm>
        </p:grpSpPr>
        <p:sp>
          <p:nvSpPr>
            <p:cNvPr id="35" name="Google Shape;35;p2"/>
            <p:cNvSpPr/>
            <p:nvPr/>
          </p:nvSpPr>
          <p:spPr>
            <a:xfrm>
              <a:off x="2108113" y="1512208"/>
              <a:ext cx="145485" cy="139415"/>
            </a:xfrm>
            <a:custGeom>
              <a:rect b="b" l="l" r="r" t="t"/>
              <a:pathLst>
                <a:path extrusionOk="0" h="1218" w="1271">
                  <a:moveTo>
                    <a:pt x="891" y="793"/>
                  </a:moveTo>
                  <a:lnTo>
                    <a:pt x="941" y="1085"/>
                  </a:lnTo>
                  <a:lnTo>
                    <a:pt x="679" y="947"/>
                  </a:lnTo>
                  <a:cubicBezTo>
                    <a:pt x="665" y="940"/>
                    <a:pt x="650" y="936"/>
                    <a:pt x="635" y="936"/>
                  </a:cubicBezTo>
                  <a:cubicBezTo>
                    <a:pt x="620" y="936"/>
                    <a:pt x="605" y="940"/>
                    <a:pt x="591" y="947"/>
                  </a:cubicBezTo>
                  <a:lnTo>
                    <a:pt x="329" y="1085"/>
                  </a:lnTo>
                  <a:lnTo>
                    <a:pt x="379" y="793"/>
                  </a:lnTo>
                  <a:cubicBezTo>
                    <a:pt x="384" y="762"/>
                    <a:pt x="374" y="731"/>
                    <a:pt x="352" y="709"/>
                  </a:cubicBezTo>
                  <a:lnTo>
                    <a:pt x="140" y="502"/>
                  </a:lnTo>
                  <a:lnTo>
                    <a:pt x="433" y="460"/>
                  </a:lnTo>
                  <a:cubicBezTo>
                    <a:pt x="464" y="455"/>
                    <a:pt x="490" y="436"/>
                    <a:pt x="504" y="408"/>
                  </a:cubicBezTo>
                  <a:lnTo>
                    <a:pt x="635" y="142"/>
                  </a:lnTo>
                  <a:lnTo>
                    <a:pt x="766" y="408"/>
                  </a:lnTo>
                  <a:cubicBezTo>
                    <a:pt x="780" y="436"/>
                    <a:pt x="807" y="455"/>
                    <a:pt x="837" y="460"/>
                  </a:cubicBezTo>
                  <a:lnTo>
                    <a:pt x="1131" y="502"/>
                  </a:lnTo>
                  <a:lnTo>
                    <a:pt x="919" y="709"/>
                  </a:lnTo>
                  <a:cubicBezTo>
                    <a:pt x="896" y="731"/>
                    <a:pt x="886" y="762"/>
                    <a:pt x="891" y="793"/>
                  </a:cubicBezTo>
                  <a:moveTo>
                    <a:pt x="1007" y="784"/>
                  </a:moveTo>
                  <a:lnTo>
                    <a:pt x="1242" y="555"/>
                  </a:lnTo>
                  <a:cubicBezTo>
                    <a:pt x="1268" y="530"/>
                    <a:pt x="1277" y="493"/>
                    <a:pt x="1266" y="458"/>
                  </a:cubicBezTo>
                  <a:cubicBezTo>
                    <a:pt x="1255" y="424"/>
                    <a:pt x="1226" y="399"/>
                    <a:pt x="1190" y="394"/>
                  </a:cubicBezTo>
                  <a:lnTo>
                    <a:pt x="865" y="347"/>
                  </a:lnTo>
                  <a:lnTo>
                    <a:pt x="720" y="53"/>
                  </a:lnTo>
                  <a:cubicBezTo>
                    <a:pt x="704" y="20"/>
                    <a:pt x="671" y="0"/>
                    <a:pt x="635" y="0"/>
                  </a:cubicBezTo>
                  <a:lnTo>
                    <a:pt x="635" y="0"/>
                  </a:lnTo>
                  <a:cubicBezTo>
                    <a:pt x="599" y="0"/>
                    <a:pt x="567" y="20"/>
                    <a:pt x="551" y="53"/>
                  </a:cubicBezTo>
                  <a:lnTo>
                    <a:pt x="405" y="347"/>
                  </a:lnTo>
                  <a:lnTo>
                    <a:pt x="81" y="394"/>
                  </a:lnTo>
                  <a:cubicBezTo>
                    <a:pt x="45" y="399"/>
                    <a:pt x="16" y="424"/>
                    <a:pt x="5" y="458"/>
                  </a:cubicBezTo>
                  <a:cubicBezTo>
                    <a:pt x="-7" y="493"/>
                    <a:pt x="2" y="530"/>
                    <a:pt x="28" y="555"/>
                  </a:cubicBezTo>
                  <a:lnTo>
                    <a:pt x="263" y="784"/>
                  </a:lnTo>
                  <a:lnTo>
                    <a:pt x="208" y="1108"/>
                  </a:lnTo>
                  <a:cubicBezTo>
                    <a:pt x="202" y="1143"/>
                    <a:pt x="216" y="1179"/>
                    <a:pt x="245" y="1200"/>
                  </a:cubicBezTo>
                  <a:cubicBezTo>
                    <a:pt x="262" y="1212"/>
                    <a:pt x="281" y="1218"/>
                    <a:pt x="301" y="1218"/>
                  </a:cubicBezTo>
                  <a:cubicBezTo>
                    <a:pt x="316" y="1218"/>
                    <a:pt x="331" y="1214"/>
                    <a:pt x="345" y="1207"/>
                  </a:cubicBezTo>
                  <a:lnTo>
                    <a:pt x="635" y="1054"/>
                  </a:lnTo>
                  <a:lnTo>
                    <a:pt x="926" y="1207"/>
                  </a:lnTo>
                  <a:cubicBezTo>
                    <a:pt x="958" y="1224"/>
                    <a:pt x="996" y="1221"/>
                    <a:pt x="1025" y="1200"/>
                  </a:cubicBezTo>
                  <a:cubicBezTo>
                    <a:pt x="1054" y="1179"/>
                    <a:pt x="1069" y="1143"/>
                    <a:pt x="1063" y="1108"/>
                  </a:cubicBezTo>
                  <a:lnTo>
                    <a:pt x="1007" y="78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15905" y="1512208"/>
              <a:ext cx="145599" cy="139415"/>
            </a:xfrm>
            <a:custGeom>
              <a:rect b="b" l="l" r="r" t="t"/>
              <a:pathLst>
                <a:path extrusionOk="0" h="1218" w="1272">
                  <a:moveTo>
                    <a:pt x="919" y="709"/>
                  </a:moveTo>
                  <a:cubicBezTo>
                    <a:pt x="897" y="731"/>
                    <a:pt x="887" y="762"/>
                    <a:pt x="892" y="793"/>
                  </a:cubicBezTo>
                  <a:lnTo>
                    <a:pt x="942" y="1085"/>
                  </a:lnTo>
                  <a:lnTo>
                    <a:pt x="680" y="947"/>
                  </a:lnTo>
                  <a:cubicBezTo>
                    <a:pt x="652" y="932"/>
                    <a:pt x="619" y="932"/>
                    <a:pt x="592" y="947"/>
                  </a:cubicBezTo>
                  <a:lnTo>
                    <a:pt x="330" y="1085"/>
                  </a:lnTo>
                  <a:lnTo>
                    <a:pt x="380" y="793"/>
                  </a:lnTo>
                  <a:cubicBezTo>
                    <a:pt x="385" y="762"/>
                    <a:pt x="375" y="731"/>
                    <a:pt x="353" y="709"/>
                  </a:cubicBezTo>
                  <a:lnTo>
                    <a:pt x="140" y="502"/>
                  </a:lnTo>
                  <a:lnTo>
                    <a:pt x="434" y="460"/>
                  </a:lnTo>
                  <a:cubicBezTo>
                    <a:pt x="464" y="455"/>
                    <a:pt x="491" y="436"/>
                    <a:pt x="505" y="408"/>
                  </a:cubicBezTo>
                  <a:lnTo>
                    <a:pt x="636" y="142"/>
                  </a:lnTo>
                  <a:lnTo>
                    <a:pt x="767" y="408"/>
                  </a:lnTo>
                  <a:cubicBezTo>
                    <a:pt x="781" y="436"/>
                    <a:pt x="807" y="455"/>
                    <a:pt x="838" y="460"/>
                  </a:cubicBezTo>
                  <a:lnTo>
                    <a:pt x="1131" y="502"/>
                  </a:lnTo>
                  <a:lnTo>
                    <a:pt x="919" y="709"/>
                  </a:lnTo>
                  <a:moveTo>
                    <a:pt x="1267" y="458"/>
                  </a:moveTo>
                  <a:cubicBezTo>
                    <a:pt x="1255" y="424"/>
                    <a:pt x="1226" y="399"/>
                    <a:pt x="1190" y="394"/>
                  </a:cubicBezTo>
                  <a:lnTo>
                    <a:pt x="866" y="347"/>
                  </a:lnTo>
                  <a:lnTo>
                    <a:pt x="720" y="53"/>
                  </a:lnTo>
                  <a:cubicBezTo>
                    <a:pt x="704" y="20"/>
                    <a:pt x="672" y="0"/>
                    <a:pt x="636" y="0"/>
                  </a:cubicBezTo>
                  <a:cubicBezTo>
                    <a:pt x="600" y="0"/>
                    <a:pt x="567" y="20"/>
                    <a:pt x="551" y="53"/>
                  </a:cubicBezTo>
                  <a:lnTo>
                    <a:pt x="406" y="347"/>
                  </a:lnTo>
                  <a:lnTo>
                    <a:pt x="81" y="394"/>
                  </a:lnTo>
                  <a:cubicBezTo>
                    <a:pt x="45" y="399"/>
                    <a:pt x="16" y="424"/>
                    <a:pt x="5" y="458"/>
                  </a:cubicBezTo>
                  <a:cubicBezTo>
                    <a:pt x="-6" y="493"/>
                    <a:pt x="3" y="530"/>
                    <a:pt x="29" y="555"/>
                  </a:cubicBezTo>
                  <a:lnTo>
                    <a:pt x="264" y="784"/>
                  </a:lnTo>
                  <a:lnTo>
                    <a:pt x="208" y="1108"/>
                  </a:lnTo>
                  <a:cubicBezTo>
                    <a:pt x="202" y="1143"/>
                    <a:pt x="217" y="1179"/>
                    <a:pt x="246" y="1200"/>
                  </a:cubicBezTo>
                  <a:cubicBezTo>
                    <a:pt x="275" y="1221"/>
                    <a:pt x="313" y="1224"/>
                    <a:pt x="345" y="1207"/>
                  </a:cubicBezTo>
                  <a:lnTo>
                    <a:pt x="636" y="1054"/>
                  </a:lnTo>
                  <a:lnTo>
                    <a:pt x="926" y="1207"/>
                  </a:lnTo>
                  <a:cubicBezTo>
                    <a:pt x="940" y="1214"/>
                    <a:pt x="955" y="1218"/>
                    <a:pt x="970" y="1218"/>
                  </a:cubicBezTo>
                  <a:cubicBezTo>
                    <a:pt x="990" y="1218"/>
                    <a:pt x="1009" y="1212"/>
                    <a:pt x="1026" y="1200"/>
                  </a:cubicBezTo>
                  <a:cubicBezTo>
                    <a:pt x="1055" y="1179"/>
                    <a:pt x="1069" y="1143"/>
                    <a:pt x="1063" y="1108"/>
                  </a:cubicBezTo>
                  <a:lnTo>
                    <a:pt x="1008" y="784"/>
                  </a:lnTo>
                  <a:lnTo>
                    <a:pt x="1243" y="555"/>
                  </a:lnTo>
                  <a:cubicBezTo>
                    <a:pt x="1269" y="530"/>
                    <a:pt x="1278" y="493"/>
                    <a:pt x="1267" y="4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42150" y="1658034"/>
              <a:ext cx="209013" cy="235106"/>
            </a:xfrm>
            <a:custGeom>
              <a:rect b="b" l="l" r="r" t="t"/>
              <a:pathLst>
                <a:path extrusionOk="0" h="2054" w="1826">
                  <a:moveTo>
                    <a:pt x="1801" y="1649"/>
                  </a:moveTo>
                  <a:cubicBezTo>
                    <a:pt x="1775" y="1631"/>
                    <a:pt x="1739" y="1638"/>
                    <a:pt x="1721" y="1664"/>
                  </a:cubicBezTo>
                  <a:cubicBezTo>
                    <a:pt x="1602" y="1836"/>
                    <a:pt x="1408" y="1938"/>
                    <a:pt x="1200" y="1938"/>
                  </a:cubicBezTo>
                  <a:cubicBezTo>
                    <a:pt x="898" y="1938"/>
                    <a:pt x="637" y="1723"/>
                    <a:pt x="580" y="1427"/>
                  </a:cubicBezTo>
                  <a:lnTo>
                    <a:pt x="545" y="1248"/>
                  </a:lnTo>
                  <a:cubicBezTo>
                    <a:pt x="541" y="1230"/>
                    <a:pt x="535" y="1213"/>
                    <a:pt x="525" y="1197"/>
                  </a:cubicBezTo>
                  <a:lnTo>
                    <a:pt x="132" y="544"/>
                  </a:lnTo>
                  <a:cubicBezTo>
                    <a:pt x="105" y="499"/>
                    <a:pt x="112" y="443"/>
                    <a:pt x="150" y="406"/>
                  </a:cubicBezTo>
                  <a:cubicBezTo>
                    <a:pt x="172" y="385"/>
                    <a:pt x="200" y="373"/>
                    <a:pt x="231" y="374"/>
                  </a:cubicBezTo>
                  <a:cubicBezTo>
                    <a:pt x="262" y="375"/>
                    <a:pt x="290" y="388"/>
                    <a:pt x="311" y="410"/>
                  </a:cubicBezTo>
                  <a:lnTo>
                    <a:pt x="573" y="696"/>
                  </a:lnTo>
                  <a:cubicBezTo>
                    <a:pt x="594" y="719"/>
                    <a:pt x="626" y="727"/>
                    <a:pt x="655" y="715"/>
                  </a:cubicBezTo>
                  <a:cubicBezTo>
                    <a:pt x="684" y="704"/>
                    <a:pt x="703" y="677"/>
                    <a:pt x="703" y="646"/>
                  </a:cubicBezTo>
                  <a:lnTo>
                    <a:pt x="703" y="58"/>
                  </a:lnTo>
                  <a:cubicBezTo>
                    <a:pt x="703" y="26"/>
                    <a:pt x="677" y="0"/>
                    <a:pt x="645" y="0"/>
                  </a:cubicBezTo>
                  <a:cubicBezTo>
                    <a:pt x="613" y="0"/>
                    <a:pt x="587" y="26"/>
                    <a:pt x="587" y="58"/>
                  </a:cubicBezTo>
                  <a:lnTo>
                    <a:pt x="587" y="540"/>
                  </a:lnTo>
                  <a:lnTo>
                    <a:pt x="396" y="332"/>
                  </a:lnTo>
                  <a:cubicBezTo>
                    <a:pt x="354" y="286"/>
                    <a:pt x="297" y="260"/>
                    <a:pt x="234" y="258"/>
                  </a:cubicBezTo>
                  <a:cubicBezTo>
                    <a:pt x="172" y="257"/>
                    <a:pt x="113" y="280"/>
                    <a:pt x="69" y="324"/>
                  </a:cubicBezTo>
                  <a:cubicBezTo>
                    <a:pt x="-7" y="398"/>
                    <a:pt x="-22" y="513"/>
                    <a:pt x="33" y="604"/>
                  </a:cubicBezTo>
                  <a:lnTo>
                    <a:pt x="426" y="1257"/>
                  </a:lnTo>
                  <a:cubicBezTo>
                    <a:pt x="429" y="1261"/>
                    <a:pt x="430" y="1265"/>
                    <a:pt x="431" y="1270"/>
                  </a:cubicBezTo>
                  <a:lnTo>
                    <a:pt x="466" y="1449"/>
                  </a:lnTo>
                  <a:cubicBezTo>
                    <a:pt x="534" y="1799"/>
                    <a:pt x="843" y="2054"/>
                    <a:pt x="1200" y="2054"/>
                  </a:cubicBezTo>
                  <a:cubicBezTo>
                    <a:pt x="1446" y="2054"/>
                    <a:pt x="1676" y="1932"/>
                    <a:pt x="1816" y="1729"/>
                  </a:cubicBezTo>
                  <a:cubicBezTo>
                    <a:pt x="1834" y="1703"/>
                    <a:pt x="1827" y="1667"/>
                    <a:pt x="1801" y="16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36999" y="1440783"/>
              <a:ext cx="228014" cy="392377"/>
            </a:xfrm>
            <a:custGeom>
              <a:rect b="b" l="l" r="r" t="t"/>
              <a:pathLst>
                <a:path extrusionOk="0" h="3428" w="1992">
                  <a:moveTo>
                    <a:pt x="1779" y="2016"/>
                  </a:moveTo>
                  <a:cubicBezTo>
                    <a:pt x="1738" y="2016"/>
                    <a:pt x="1700" y="2027"/>
                    <a:pt x="1668" y="2047"/>
                  </a:cubicBezTo>
                  <a:cubicBezTo>
                    <a:pt x="1638" y="1965"/>
                    <a:pt x="1560" y="1907"/>
                    <a:pt x="1468" y="1907"/>
                  </a:cubicBezTo>
                  <a:cubicBezTo>
                    <a:pt x="1424" y="1907"/>
                    <a:pt x="1383" y="1920"/>
                    <a:pt x="1350" y="1942"/>
                  </a:cubicBezTo>
                  <a:cubicBezTo>
                    <a:pt x="1316" y="1870"/>
                    <a:pt x="1242" y="1820"/>
                    <a:pt x="1157" y="1820"/>
                  </a:cubicBezTo>
                  <a:cubicBezTo>
                    <a:pt x="1121" y="1820"/>
                    <a:pt x="1088" y="1828"/>
                    <a:pt x="1059" y="1843"/>
                  </a:cubicBezTo>
                  <a:lnTo>
                    <a:pt x="1059" y="1509"/>
                  </a:lnTo>
                  <a:lnTo>
                    <a:pt x="1258" y="1614"/>
                  </a:lnTo>
                  <a:cubicBezTo>
                    <a:pt x="1274" y="1623"/>
                    <a:pt x="1292" y="1627"/>
                    <a:pt x="1309" y="1627"/>
                  </a:cubicBezTo>
                  <a:cubicBezTo>
                    <a:pt x="1331" y="1627"/>
                    <a:pt x="1353" y="1620"/>
                    <a:pt x="1372" y="1606"/>
                  </a:cubicBezTo>
                  <a:cubicBezTo>
                    <a:pt x="1406" y="1582"/>
                    <a:pt x="1422" y="1541"/>
                    <a:pt x="1415" y="1501"/>
                  </a:cubicBezTo>
                  <a:lnTo>
                    <a:pt x="1337" y="1046"/>
                  </a:lnTo>
                  <a:lnTo>
                    <a:pt x="1388" y="997"/>
                  </a:lnTo>
                  <a:cubicBezTo>
                    <a:pt x="1410" y="975"/>
                    <a:pt x="1411" y="938"/>
                    <a:pt x="1389" y="915"/>
                  </a:cubicBezTo>
                  <a:cubicBezTo>
                    <a:pt x="1366" y="892"/>
                    <a:pt x="1330" y="892"/>
                    <a:pt x="1307" y="914"/>
                  </a:cubicBezTo>
                  <a:lnTo>
                    <a:pt x="1254" y="966"/>
                  </a:lnTo>
                  <a:cubicBezTo>
                    <a:pt x="1228" y="991"/>
                    <a:pt x="1217" y="1027"/>
                    <a:pt x="1223" y="1062"/>
                  </a:cubicBezTo>
                  <a:lnTo>
                    <a:pt x="1299" y="1505"/>
                  </a:lnTo>
                  <a:lnTo>
                    <a:pt x="1059" y="1379"/>
                  </a:lnTo>
                  <a:lnTo>
                    <a:pt x="1059" y="1303"/>
                  </a:lnTo>
                  <a:cubicBezTo>
                    <a:pt x="1059" y="1185"/>
                    <a:pt x="963" y="1089"/>
                    <a:pt x="846" y="1089"/>
                  </a:cubicBezTo>
                  <a:cubicBezTo>
                    <a:pt x="728" y="1089"/>
                    <a:pt x="632" y="1185"/>
                    <a:pt x="632" y="1303"/>
                  </a:cubicBezTo>
                  <a:lnTo>
                    <a:pt x="632" y="1384"/>
                  </a:lnTo>
                  <a:lnTo>
                    <a:pt x="402" y="1505"/>
                  </a:lnTo>
                  <a:lnTo>
                    <a:pt x="478" y="1062"/>
                  </a:lnTo>
                  <a:cubicBezTo>
                    <a:pt x="484" y="1027"/>
                    <a:pt x="472" y="991"/>
                    <a:pt x="447" y="966"/>
                  </a:cubicBezTo>
                  <a:lnTo>
                    <a:pt x="125" y="652"/>
                  </a:lnTo>
                  <a:lnTo>
                    <a:pt x="570" y="587"/>
                  </a:lnTo>
                  <a:cubicBezTo>
                    <a:pt x="605" y="582"/>
                    <a:pt x="635" y="560"/>
                    <a:pt x="651" y="528"/>
                  </a:cubicBezTo>
                  <a:lnTo>
                    <a:pt x="850" y="125"/>
                  </a:lnTo>
                  <a:lnTo>
                    <a:pt x="1049" y="528"/>
                  </a:lnTo>
                  <a:cubicBezTo>
                    <a:pt x="1065" y="560"/>
                    <a:pt x="1095" y="582"/>
                    <a:pt x="1131" y="587"/>
                  </a:cubicBezTo>
                  <a:lnTo>
                    <a:pt x="1576" y="652"/>
                  </a:lnTo>
                  <a:lnTo>
                    <a:pt x="1487" y="738"/>
                  </a:lnTo>
                  <a:cubicBezTo>
                    <a:pt x="1464" y="761"/>
                    <a:pt x="1464" y="797"/>
                    <a:pt x="1486" y="820"/>
                  </a:cubicBezTo>
                  <a:cubicBezTo>
                    <a:pt x="1508" y="843"/>
                    <a:pt x="1545" y="844"/>
                    <a:pt x="1568" y="821"/>
                  </a:cubicBezTo>
                  <a:lnTo>
                    <a:pt x="1667" y="724"/>
                  </a:lnTo>
                  <a:cubicBezTo>
                    <a:pt x="1697" y="695"/>
                    <a:pt x="1707" y="653"/>
                    <a:pt x="1695" y="613"/>
                  </a:cubicBezTo>
                  <a:cubicBezTo>
                    <a:pt x="1682" y="574"/>
                    <a:pt x="1648" y="546"/>
                    <a:pt x="1608" y="540"/>
                  </a:cubicBezTo>
                  <a:lnTo>
                    <a:pt x="1151" y="474"/>
                  </a:lnTo>
                  <a:lnTo>
                    <a:pt x="947" y="60"/>
                  </a:lnTo>
                  <a:cubicBezTo>
                    <a:pt x="929" y="23"/>
                    <a:pt x="892" y="0"/>
                    <a:pt x="850" y="0"/>
                  </a:cubicBezTo>
                  <a:cubicBezTo>
                    <a:pt x="809" y="0"/>
                    <a:pt x="772" y="23"/>
                    <a:pt x="753" y="60"/>
                  </a:cubicBezTo>
                  <a:lnTo>
                    <a:pt x="549" y="474"/>
                  </a:lnTo>
                  <a:lnTo>
                    <a:pt x="93" y="540"/>
                  </a:lnTo>
                  <a:cubicBezTo>
                    <a:pt x="52" y="546"/>
                    <a:pt x="19" y="574"/>
                    <a:pt x="6" y="613"/>
                  </a:cubicBezTo>
                  <a:cubicBezTo>
                    <a:pt x="-7" y="653"/>
                    <a:pt x="3" y="695"/>
                    <a:pt x="33" y="724"/>
                  </a:cubicBezTo>
                  <a:lnTo>
                    <a:pt x="363" y="1046"/>
                  </a:lnTo>
                  <a:lnTo>
                    <a:pt x="285" y="1501"/>
                  </a:lnTo>
                  <a:cubicBezTo>
                    <a:pt x="278" y="1541"/>
                    <a:pt x="295" y="1582"/>
                    <a:pt x="328" y="1606"/>
                  </a:cubicBezTo>
                  <a:cubicBezTo>
                    <a:pt x="347" y="1620"/>
                    <a:pt x="369" y="1627"/>
                    <a:pt x="392" y="1627"/>
                  </a:cubicBezTo>
                  <a:cubicBezTo>
                    <a:pt x="409" y="1627"/>
                    <a:pt x="426" y="1623"/>
                    <a:pt x="442" y="1614"/>
                  </a:cubicBezTo>
                  <a:lnTo>
                    <a:pt x="632" y="1514"/>
                  </a:lnTo>
                  <a:lnTo>
                    <a:pt x="632" y="1709"/>
                  </a:lnTo>
                  <a:cubicBezTo>
                    <a:pt x="632" y="1741"/>
                    <a:pt x="658" y="1767"/>
                    <a:pt x="690" y="1767"/>
                  </a:cubicBezTo>
                  <a:cubicBezTo>
                    <a:pt x="722" y="1767"/>
                    <a:pt x="748" y="1741"/>
                    <a:pt x="748" y="1709"/>
                  </a:cubicBezTo>
                  <a:lnTo>
                    <a:pt x="748" y="1303"/>
                  </a:lnTo>
                  <a:cubicBezTo>
                    <a:pt x="748" y="1249"/>
                    <a:pt x="792" y="1205"/>
                    <a:pt x="846" y="1205"/>
                  </a:cubicBezTo>
                  <a:cubicBezTo>
                    <a:pt x="899" y="1205"/>
                    <a:pt x="943" y="1249"/>
                    <a:pt x="943" y="1303"/>
                  </a:cubicBezTo>
                  <a:lnTo>
                    <a:pt x="943" y="2270"/>
                  </a:lnTo>
                  <a:cubicBezTo>
                    <a:pt x="943" y="2302"/>
                    <a:pt x="969" y="2328"/>
                    <a:pt x="1001" y="2328"/>
                  </a:cubicBezTo>
                  <a:cubicBezTo>
                    <a:pt x="1033" y="2328"/>
                    <a:pt x="1059" y="2302"/>
                    <a:pt x="1059" y="2270"/>
                  </a:cubicBezTo>
                  <a:lnTo>
                    <a:pt x="1059" y="2033"/>
                  </a:lnTo>
                  <a:cubicBezTo>
                    <a:pt x="1059" y="1979"/>
                    <a:pt x="1103" y="1935"/>
                    <a:pt x="1157" y="1935"/>
                  </a:cubicBezTo>
                  <a:cubicBezTo>
                    <a:pt x="1211" y="1935"/>
                    <a:pt x="1254" y="1979"/>
                    <a:pt x="1254" y="2033"/>
                  </a:cubicBezTo>
                  <a:lnTo>
                    <a:pt x="1254" y="2357"/>
                  </a:lnTo>
                  <a:cubicBezTo>
                    <a:pt x="1254" y="2389"/>
                    <a:pt x="1280" y="2415"/>
                    <a:pt x="1312" y="2415"/>
                  </a:cubicBezTo>
                  <a:cubicBezTo>
                    <a:pt x="1344" y="2415"/>
                    <a:pt x="1370" y="2389"/>
                    <a:pt x="1370" y="2357"/>
                  </a:cubicBezTo>
                  <a:lnTo>
                    <a:pt x="1370" y="2120"/>
                  </a:lnTo>
                  <a:cubicBezTo>
                    <a:pt x="1370" y="2066"/>
                    <a:pt x="1414" y="2022"/>
                    <a:pt x="1468" y="2022"/>
                  </a:cubicBezTo>
                  <a:cubicBezTo>
                    <a:pt x="1522" y="2022"/>
                    <a:pt x="1565" y="2066"/>
                    <a:pt x="1565" y="2120"/>
                  </a:cubicBezTo>
                  <a:lnTo>
                    <a:pt x="1565" y="2466"/>
                  </a:lnTo>
                  <a:cubicBezTo>
                    <a:pt x="1565" y="2498"/>
                    <a:pt x="1591" y="2524"/>
                    <a:pt x="1623" y="2524"/>
                  </a:cubicBezTo>
                  <a:cubicBezTo>
                    <a:pt x="1655" y="2524"/>
                    <a:pt x="1681" y="2498"/>
                    <a:pt x="1681" y="2466"/>
                  </a:cubicBezTo>
                  <a:lnTo>
                    <a:pt x="1681" y="2229"/>
                  </a:lnTo>
                  <a:cubicBezTo>
                    <a:pt x="1681" y="2175"/>
                    <a:pt x="1725" y="2131"/>
                    <a:pt x="1779" y="2131"/>
                  </a:cubicBezTo>
                  <a:cubicBezTo>
                    <a:pt x="1833" y="2131"/>
                    <a:pt x="1877" y="2175"/>
                    <a:pt x="1877" y="2229"/>
                  </a:cubicBezTo>
                  <a:lnTo>
                    <a:pt x="1877" y="3204"/>
                  </a:lnTo>
                  <a:cubicBezTo>
                    <a:pt x="1877" y="3255"/>
                    <a:pt x="1870" y="3306"/>
                    <a:pt x="1858" y="3356"/>
                  </a:cubicBezTo>
                  <a:cubicBezTo>
                    <a:pt x="1851" y="3387"/>
                    <a:pt x="1869" y="3418"/>
                    <a:pt x="1900" y="3426"/>
                  </a:cubicBezTo>
                  <a:cubicBezTo>
                    <a:pt x="1905" y="3427"/>
                    <a:pt x="1910" y="3428"/>
                    <a:pt x="1914" y="3428"/>
                  </a:cubicBezTo>
                  <a:cubicBezTo>
                    <a:pt x="1940" y="3428"/>
                    <a:pt x="1964" y="3410"/>
                    <a:pt x="1970" y="3384"/>
                  </a:cubicBezTo>
                  <a:cubicBezTo>
                    <a:pt x="1985" y="3325"/>
                    <a:pt x="1992" y="3265"/>
                    <a:pt x="1992" y="3204"/>
                  </a:cubicBezTo>
                  <a:lnTo>
                    <a:pt x="1992" y="2229"/>
                  </a:lnTo>
                  <a:cubicBezTo>
                    <a:pt x="1992" y="2112"/>
                    <a:pt x="1896" y="2016"/>
                    <a:pt x="1779" y="20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" name="Google Shape;39;p2"/>
          <p:cNvCxnSpPr>
            <a:stCxn id="14" idx="3"/>
            <a:endCxn id="19" idx="1"/>
          </p:cNvCxnSpPr>
          <p:nvPr/>
        </p:nvCxnSpPr>
        <p:spPr>
          <a:xfrm flipH="1" rot="10800000">
            <a:off x="749644" y="452250"/>
            <a:ext cx="7509900" cy="4014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1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45" name="Google Shape;145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147" name="Google Shape;147;p11"/>
          <p:cNvSpPr txBox="1"/>
          <p:nvPr>
            <p:ph hasCustomPrompt="1" type="title"/>
          </p:nvPr>
        </p:nvSpPr>
        <p:spPr>
          <a:xfrm>
            <a:off x="1929625" y="1609900"/>
            <a:ext cx="5284800" cy="10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8" name="Google Shape;148;p11"/>
          <p:cNvSpPr txBox="1"/>
          <p:nvPr>
            <p:ph idx="1" type="subTitle"/>
          </p:nvPr>
        </p:nvSpPr>
        <p:spPr>
          <a:xfrm>
            <a:off x="1929625" y="2852125"/>
            <a:ext cx="5284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49" name="Google Shape;149;p11"/>
          <p:cNvGrpSpPr/>
          <p:nvPr/>
        </p:nvGrpSpPr>
        <p:grpSpPr>
          <a:xfrm>
            <a:off x="201311" y="1822744"/>
            <a:ext cx="785700" cy="2983475"/>
            <a:chOff x="201311" y="1822744"/>
            <a:chExt cx="785700" cy="2983475"/>
          </a:xfrm>
        </p:grpSpPr>
        <p:pic>
          <p:nvPicPr>
            <p:cNvPr id="150" name="Google Shape;150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50011" y="18227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151" name="Google Shape;151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9636" y="38652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152" name="Google Shape;15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01311" y="45088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153" name="Google Shape;153;p11"/>
            <p:cNvCxnSpPr>
              <a:stCxn id="150" idx="2"/>
              <a:endCxn id="151" idx="3"/>
            </p:cNvCxnSpPr>
            <p:nvPr/>
          </p:nvCxnSpPr>
          <p:spPr>
            <a:xfrm flipH="1" rot="-5400000">
              <a:off x="-352852" y="2971670"/>
              <a:ext cx="1893900" cy="190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1"/>
            <p:cNvCxnSpPr>
              <a:stCxn id="151" idx="1"/>
              <a:endCxn id="152" idx="1"/>
            </p:cNvCxnSpPr>
            <p:nvPr/>
          </p:nvCxnSpPr>
          <p:spPr>
            <a:xfrm flipH="1">
              <a:off x="498611" y="4013932"/>
              <a:ext cx="488400" cy="643500"/>
            </a:xfrm>
            <a:prstGeom prst="bentConnector3">
              <a:avLst>
                <a:gd fmla="val -48756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3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58" name="Google Shape;158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160" name="Google Shape;16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1" name="Google Shape;161;p13"/>
          <p:cNvSpPr txBox="1"/>
          <p:nvPr>
            <p:ph hasCustomPrompt="1" idx="2" type="title"/>
          </p:nvPr>
        </p:nvSpPr>
        <p:spPr>
          <a:xfrm>
            <a:off x="720000" y="1438458"/>
            <a:ext cx="762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hasCustomPrompt="1" idx="3" type="title"/>
          </p:nvPr>
        </p:nvSpPr>
        <p:spPr>
          <a:xfrm>
            <a:off x="720000" y="3077591"/>
            <a:ext cx="762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/>
          <p:nvPr>
            <p:ph hasCustomPrompt="1" idx="4" type="title"/>
          </p:nvPr>
        </p:nvSpPr>
        <p:spPr>
          <a:xfrm>
            <a:off x="3217344" y="1438458"/>
            <a:ext cx="762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/>
          <p:nvPr>
            <p:ph hasCustomPrompt="1" idx="5" type="title"/>
          </p:nvPr>
        </p:nvSpPr>
        <p:spPr>
          <a:xfrm>
            <a:off x="3217344" y="3077591"/>
            <a:ext cx="7626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/>
          <p:nvPr>
            <p:ph hasCustomPrompt="1" idx="6" type="title"/>
          </p:nvPr>
        </p:nvSpPr>
        <p:spPr>
          <a:xfrm>
            <a:off x="5714688" y="1438450"/>
            <a:ext cx="87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/>
          <p:nvPr>
            <p:ph hasCustomPrompt="1" idx="7" type="title"/>
          </p:nvPr>
        </p:nvSpPr>
        <p:spPr>
          <a:xfrm>
            <a:off x="5714688" y="3077596"/>
            <a:ext cx="876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/>
          <p:nvPr>
            <p:ph idx="1" type="subTitle"/>
          </p:nvPr>
        </p:nvSpPr>
        <p:spPr>
          <a:xfrm>
            <a:off x="720000" y="19895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8" type="subTitle"/>
          </p:nvPr>
        </p:nvSpPr>
        <p:spPr>
          <a:xfrm>
            <a:off x="3217348" y="19895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9" type="subTitle"/>
          </p:nvPr>
        </p:nvSpPr>
        <p:spPr>
          <a:xfrm>
            <a:off x="5714696" y="19895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idx="13" type="subTitle"/>
          </p:nvPr>
        </p:nvSpPr>
        <p:spPr>
          <a:xfrm>
            <a:off x="720000" y="36287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3"/>
          <p:cNvSpPr txBox="1"/>
          <p:nvPr>
            <p:ph idx="14" type="subTitle"/>
          </p:nvPr>
        </p:nvSpPr>
        <p:spPr>
          <a:xfrm>
            <a:off x="3217348" y="36287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2" name="Google Shape;172;p13"/>
          <p:cNvSpPr txBox="1"/>
          <p:nvPr>
            <p:ph idx="15" type="subTitle"/>
          </p:nvPr>
        </p:nvSpPr>
        <p:spPr>
          <a:xfrm>
            <a:off x="5714696" y="36287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73" name="Google Shape;173;p13"/>
          <p:cNvGrpSpPr/>
          <p:nvPr/>
        </p:nvGrpSpPr>
        <p:grpSpPr>
          <a:xfrm>
            <a:off x="6875873" y="3482900"/>
            <a:ext cx="2209200" cy="1535595"/>
            <a:chOff x="6875873" y="3482900"/>
            <a:chExt cx="2209200" cy="1535595"/>
          </a:xfrm>
        </p:grpSpPr>
        <p:pic>
          <p:nvPicPr>
            <p:cNvPr id="174" name="Google Shape;17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87698" y="3482900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175" name="Google Shape;17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563173" y="425850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176" name="Google Shape;176;p13"/>
            <p:cNvCxnSpPr>
              <a:stCxn id="177" idx="1"/>
              <a:endCxn id="175" idx="2"/>
            </p:cNvCxnSpPr>
            <p:nvPr/>
          </p:nvCxnSpPr>
          <p:spPr>
            <a:xfrm flipH="1" rot="10800000">
              <a:off x="7173249" y="4556013"/>
              <a:ext cx="1538700" cy="31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3"/>
            <p:cNvCxnSpPr>
              <a:stCxn id="174" idx="2"/>
              <a:endCxn id="175" idx="0"/>
            </p:cNvCxnSpPr>
            <p:nvPr/>
          </p:nvCxnSpPr>
          <p:spPr>
            <a:xfrm rot="5400000">
              <a:off x="8585086" y="3907175"/>
              <a:ext cx="478200" cy="2244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177" name="Google Shape;17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75873" y="47211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81" name="Google Shape;181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183" name="Google Shape;183;p14"/>
          <p:cNvSpPr txBox="1"/>
          <p:nvPr>
            <p:ph type="title"/>
          </p:nvPr>
        </p:nvSpPr>
        <p:spPr>
          <a:xfrm>
            <a:off x="1727575" y="537275"/>
            <a:ext cx="3021300" cy="48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4" name="Google Shape;184;p14"/>
          <p:cNvGrpSpPr/>
          <p:nvPr/>
        </p:nvGrpSpPr>
        <p:grpSpPr>
          <a:xfrm>
            <a:off x="99523" y="2405594"/>
            <a:ext cx="535500" cy="2436675"/>
            <a:chOff x="99523" y="2405594"/>
            <a:chExt cx="535500" cy="2436675"/>
          </a:xfrm>
        </p:grpSpPr>
        <p:pic>
          <p:nvPicPr>
            <p:cNvPr id="185" name="Google Shape;18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9523" y="240559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186" name="Google Shape;18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99523" y="389839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187" name="Google Shape;187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7648" y="45447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188" name="Google Shape;188;p14"/>
            <p:cNvCxnSpPr>
              <a:stCxn id="185" idx="2"/>
              <a:endCxn id="186" idx="2"/>
            </p:cNvCxnSpPr>
            <p:nvPr/>
          </p:nvCxnSpPr>
          <p:spPr>
            <a:xfrm flipH="1" rot="-5400000">
              <a:off x="-349239" y="3300420"/>
              <a:ext cx="1195500" cy="600"/>
            </a:xfrm>
            <a:prstGeom prst="bentConnector3">
              <a:avLst>
                <a:gd fmla="val 49997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4"/>
            <p:cNvCxnSpPr>
              <a:stCxn id="186" idx="0"/>
              <a:endCxn id="187" idx="2"/>
            </p:cNvCxnSpPr>
            <p:nvPr/>
          </p:nvCxnSpPr>
          <p:spPr>
            <a:xfrm flipH="1" rot="-5400000">
              <a:off x="44061" y="4399920"/>
              <a:ext cx="646500" cy="238200"/>
            </a:xfrm>
            <a:prstGeom prst="bentConnector5">
              <a:avLst>
                <a:gd fmla="val 26990" name="adj1"/>
                <a:gd fmla="val -62421" name="adj2"/>
                <a:gd fmla="val 136810" name="adj3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15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92" name="Google Shape;192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194" name="Google Shape;19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5" name="Google Shape;195;p15"/>
          <p:cNvGrpSpPr/>
          <p:nvPr/>
        </p:nvGrpSpPr>
        <p:grpSpPr>
          <a:xfrm>
            <a:off x="6875873" y="3482900"/>
            <a:ext cx="2209200" cy="1535595"/>
            <a:chOff x="6875873" y="3482900"/>
            <a:chExt cx="2209200" cy="1535595"/>
          </a:xfrm>
        </p:grpSpPr>
        <p:pic>
          <p:nvPicPr>
            <p:cNvPr id="196" name="Google Shape;19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87698" y="3482900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197" name="Google Shape;19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563173" y="425850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198" name="Google Shape;198;p15"/>
            <p:cNvCxnSpPr>
              <a:stCxn id="199" idx="1"/>
              <a:endCxn id="197" idx="2"/>
            </p:cNvCxnSpPr>
            <p:nvPr/>
          </p:nvCxnSpPr>
          <p:spPr>
            <a:xfrm flipH="1" rot="10800000">
              <a:off x="7173249" y="4556013"/>
              <a:ext cx="1538700" cy="31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5"/>
            <p:cNvCxnSpPr>
              <a:stCxn id="196" idx="2"/>
              <a:endCxn id="197" idx="0"/>
            </p:cNvCxnSpPr>
            <p:nvPr/>
          </p:nvCxnSpPr>
          <p:spPr>
            <a:xfrm rot="5400000">
              <a:off x="8585086" y="3907175"/>
              <a:ext cx="478200" cy="2244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199" name="Google Shape;19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75873" y="47211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6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03" name="Google Shape;20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205" name="Google Shape;20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6" name="Google Shape;206;p16"/>
          <p:cNvGrpSpPr/>
          <p:nvPr/>
        </p:nvGrpSpPr>
        <p:grpSpPr>
          <a:xfrm rot="5400000">
            <a:off x="-148002" y="3017475"/>
            <a:ext cx="2171970" cy="1769626"/>
            <a:chOff x="6875879" y="3248875"/>
            <a:chExt cx="2171970" cy="1769626"/>
          </a:xfrm>
        </p:grpSpPr>
        <p:pic>
          <p:nvPicPr>
            <p:cNvPr id="207" name="Google Shape;20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8750473" y="3248875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208" name="Google Shape;20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8621673" y="425845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209" name="Google Shape;209;p16"/>
            <p:cNvCxnSpPr>
              <a:stCxn id="210" idx="1"/>
              <a:endCxn id="208" idx="3"/>
            </p:cNvCxnSpPr>
            <p:nvPr/>
          </p:nvCxnSpPr>
          <p:spPr>
            <a:xfrm rot="-5400000">
              <a:off x="7814761" y="3765625"/>
              <a:ext cx="165300" cy="1745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16"/>
            <p:cNvCxnSpPr>
              <a:stCxn id="207" idx="2"/>
              <a:endCxn id="208" idx="1"/>
            </p:cNvCxnSpPr>
            <p:nvPr/>
          </p:nvCxnSpPr>
          <p:spPr>
            <a:xfrm flipH="1">
              <a:off x="8770348" y="3397562"/>
              <a:ext cx="277500" cy="861000"/>
            </a:xfrm>
            <a:prstGeom prst="bentConnector4">
              <a:avLst>
                <a:gd fmla="val -85811" name="adj1"/>
                <a:gd fmla="val 58628" name="adj2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210" name="Google Shape;21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6875873" y="47211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7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14" name="Google Shape;214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216" name="Google Shape;21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7" name="Google Shape;217;p17"/>
          <p:cNvGrpSpPr/>
          <p:nvPr/>
        </p:nvGrpSpPr>
        <p:grpSpPr>
          <a:xfrm>
            <a:off x="2697813" y="3572610"/>
            <a:ext cx="6325320" cy="1450125"/>
            <a:chOff x="2697813" y="3572610"/>
            <a:chExt cx="6325320" cy="1450125"/>
          </a:xfrm>
        </p:grpSpPr>
        <p:grpSp>
          <p:nvGrpSpPr>
            <p:cNvPr id="218" name="Google Shape;218;p17"/>
            <p:cNvGrpSpPr/>
            <p:nvPr/>
          </p:nvGrpSpPr>
          <p:grpSpPr>
            <a:xfrm rot="-5400000">
              <a:off x="7707161" y="3706757"/>
              <a:ext cx="1450120" cy="1181826"/>
              <a:chOff x="8563179" y="657519"/>
              <a:chExt cx="1450120" cy="1181826"/>
            </a:xfrm>
          </p:grpSpPr>
          <p:pic>
            <p:nvPicPr>
              <p:cNvPr id="219" name="Google Shape;219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9715923" y="1541969"/>
                <a:ext cx="297375" cy="2973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pic>
            <p:nvPicPr>
              <p:cNvPr id="220" name="Google Shape;220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8563173" y="657525"/>
                <a:ext cx="297375" cy="2973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cxnSp>
            <p:nvCxnSpPr>
              <p:cNvPr id="221" name="Google Shape;221;p17"/>
              <p:cNvCxnSpPr>
                <a:stCxn id="219" idx="2"/>
                <a:endCxn id="220" idx="3"/>
              </p:cNvCxnSpPr>
              <p:nvPr/>
            </p:nvCxnSpPr>
            <p:spPr>
              <a:xfrm rot="10800000">
                <a:off x="8711823" y="954757"/>
                <a:ext cx="1004100" cy="7359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222" name="Google Shape;22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2697808" y="4725365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223" name="Google Shape;223;p17"/>
            <p:cNvCxnSpPr>
              <a:stCxn id="220" idx="0"/>
              <a:endCxn id="222" idx="0"/>
            </p:cNvCxnSpPr>
            <p:nvPr/>
          </p:nvCxnSpPr>
          <p:spPr>
            <a:xfrm rot="5400000">
              <a:off x="5418245" y="2302415"/>
              <a:ext cx="148800" cy="4994700"/>
            </a:xfrm>
            <a:prstGeom prst="bentConnector4">
              <a:avLst>
                <a:gd fmla="val -160030" name="adj1"/>
                <a:gd fmla="val 51490" name="adj2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18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26" name="Google Shape;226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228" name="Google Shape;228;p18"/>
          <p:cNvSpPr txBox="1"/>
          <p:nvPr>
            <p:ph type="title"/>
          </p:nvPr>
        </p:nvSpPr>
        <p:spPr>
          <a:xfrm>
            <a:off x="3791325" y="3294300"/>
            <a:ext cx="4631100" cy="6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9" name="Google Shape;229;p18"/>
          <p:cNvSpPr txBox="1"/>
          <p:nvPr>
            <p:ph idx="1" type="subTitle"/>
          </p:nvPr>
        </p:nvSpPr>
        <p:spPr>
          <a:xfrm>
            <a:off x="3791325" y="3899000"/>
            <a:ext cx="46311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18"/>
          <p:cNvSpPr/>
          <p:nvPr>
            <p:ph idx="2" type="pic"/>
          </p:nvPr>
        </p:nvSpPr>
        <p:spPr>
          <a:xfrm>
            <a:off x="3799550" y="539500"/>
            <a:ext cx="4631100" cy="259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1" name="Google Shape;231;p18"/>
          <p:cNvSpPr/>
          <p:nvPr>
            <p:ph idx="3" type="pic"/>
          </p:nvPr>
        </p:nvSpPr>
        <p:spPr>
          <a:xfrm>
            <a:off x="713225" y="539500"/>
            <a:ext cx="28662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32" name="Google Shape;232;p18"/>
          <p:cNvGrpSpPr/>
          <p:nvPr/>
        </p:nvGrpSpPr>
        <p:grpSpPr>
          <a:xfrm>
            <a:off x="99523" y="2405594"/>
            <a:ext cx="535500" cy="2436675"/>
            <a:chOff x="99523" y="2405594"/>
            <a:chExt cx="535500" cy="2436675"/>
          </a:xfrm>
        </p:grpSpPr>
        <p:pic>
          <p:nvPicPr>
            <p:cNvPr id="233" name="Google Shape;23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99523" y="240559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234" name="Google Shape;23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99523" y="389839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235" name="Google Shape;235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7648" y="45447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236" name="Google Shape;236;p18"/>
            <p:cNvCxnSpPr>
              <a:stCxn id="233" idx="2"/>
              <a:endCxn id="234" idx="2"/>
            </p:cNvCxnSpPr>
            <p:nvPr/>
          </p:nvCxnSpPr>
          <p:spPr>
            <a:xfrm flipH="1" rot="-5400000">
              <a:off x="-349239" y="3300420"/>
              <a:ext cx="1195500" cy="600"/>
            </a:xfrm>
            <a:prstGeom prst="bentConnector3">
              <a:avLst>
                <a:gd fmla="val 49997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18"/>
            <p:cNvCxnSpPr>
              <a:stCxn id="234" idx="0"/>
              <a:endCxn id="235" idx="2"/>
            </p:cNvCxnSpPr>
            <p:nvPr/>
          </p:nvCxnSpPr>
          <p:spPr>
            <a:xfrm flipH="1" rot="-5400000">
              <a:off x="44061" y="4399920"/>
              <a:ext cx="646500" cy="238200"/>
            </a:xfrm>
            <a:prstGeom prst="bentConnector5">
              <a:avLst>
                <a:gd fmla="val 26990" name="adj1"/>
                <a:gd fmla="val -62421" name="adj2"/>
                <a:gd fmla="val 136810" name="adj3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9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40" name="Google Shape;24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242" name="Google Shape;242;p19"/>
          <p:cNvSpPr txBox="1"/>
          <p:nvPr>
            <p:ph type="title"/>
          </p:nvPr>
        </p:nvSpPr>
        <p:spPr>
          <a:xfrm>
            <a:off x="5912475" y="605425"/>
            <a:ext cx="2479800" cy="10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1" type="subTitle"/>
          </p:nvPr>
        </p:nvSpPr>
        <p:spPr>
          <a:xfrm>
            <a:off x="5912475" y="1586600"/>
            <a:ext cx="24798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44" name="Google Shape;244;p19"/>
          <p:cNvSpPr/>
          <p:nvPr>
            <p:ph idx="2" type="pic"/>
          </p:nvPr>
        </p:nvSpPr>
        <p:spPr>
          <a:xfrm>
            <a:off x="751725" y="535020"/>
            <a:ext cx="27150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5" name="Google Shape;245;p19"/>
          <p:cNvSpPr/>
          <p:nvPr>
            <p:ph idx="3" type="pic"/>
          </p:nvPr>
        </p:nvSpPr>
        <p:spPr>
          <a:xfrm>
            <a:off x="3686775" y="2786245"/>
            <a:ext cx="4705500" cy="1822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6" name="Google Shape;246;p19"/>
          <p:cNvSpPr/>
          <p:nvPr>
            <p:ph idx="4" type="pic"/>
          </p:nvPr>
        </p:nvSpPr>
        <p:spPr>
          <a:xfrm>
            <a:off x="3686650" y="535020"/>
            <a:ext cx="2034600" cy="203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247" name="Google Shape;247;p19"/>
          <p:cNvGrpSpPr/>
          <p:nvPr/>
        </p:nvGrpSpPr>
        <p:grpSpPr>
          <a:xfrm flipH="1" rot="10800000">
            <a:off x="6875873" y="126600"/>
            <a:ext cx="2209200" cy="1535595"/>
            <a:chOff x="6875873" y="3482900"/>
            <a:chExt cx="2209200" cy="1535595"/>
          </a:xfrm>
        </p:grpSpPr>
        <p:pic>
          <p:nvPicPr>
            <p:cNvPr id="248" name="Google Shape;24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787698" y="3482900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249" name="Google Shape;24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563173" y="425850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250" name="Google Shape;250;p19"/>
            <p:cNvCxnSpPr>
              <a:stCxn id="251" idx="1"/>
              <a:endCxn id="249" idx="2"/>
            </p:cNvCxnSpPr>
            <p:nvPr/>
          </p:nvCxnSpPr>
          <p:spPr>
            <a:xfrm flipH="1" rot="10800000">
              <a:off x="7173249" y="4258413"/>
              <a:ext cx="1538700" cy="611400"/>
            </a:xfrm>
            <a:prstGeom prst="bentConnector4">
              <a:avLst>
                <a:gd fmla="val 45166" name="adj1"/>
                <a:gd fmla="val 138932" name="adj2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19"/>
            <p:cNvCxnSpPr>
              <a:stCxn id="248" idx="2"/>
              <a:endCxn id="249" idx="0"/>
            </p:cNvCxnSpPr>
            <p:nvPr/>
          </p:nvCxnSpPr>
          <p:spPr>
            <a:xfrm rot="5400000">
              <a:off x="8287636" y="3907250"/>
              <a:ext cx="1073100" cy="224400"/>
            </a:xfrm>
            <a:prstGeom prst="bentConnector5">
              <a:avLst>
                <a:gd fmla="val -22190" name="adj1"/>
                <a:gd fmla="val -172376" name="adj2"/>
                <a:gd fmla="val 122178" name="adj3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251" name="Google Shape;25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75873" y="47211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0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55" name="Google Shape;255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257" name="Google Shape;257;p20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713250" y="1418175"/>
            <a:ext cx="7717500" cy="25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59" name="Google Shape;259;p20"/>
          <p:cNvGrpSpPr/>
          <p:nvPr/>
        </p:nvGrpSpPr>
        <p:grpSpPr>
          <a:xfrm rot="10800000">
            <a:off x="57297" y="3554721"/>
            <a:ext cx="2209200" cy="1535595"/>
            <a:chOff x="6875873" y="79225"/>
            <a:chExt cx="2209200" cy="1535595"/>
          </a:xfrm>
        </p:grpSpPr>
        <p:pic>
          <p:nvPicPr>
            <p:cNvPr id="260" name="Google Shape;26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787698" y="13174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261" name="Google Shape;26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563173" y="541850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262" name="Google Shape;262;p20"/>
            <p:cNvCxnSpPr>
              <a:stCxn id="263" idx="1"/>
              <a:endCxn id="261" idx="2"/>
            </p:cNvCxnSpPr>
            <p:nvPr/>
          </p:nvCxnSpPr>
          <p:spPr>
            <a:xfrm>
              <a:off x="7173249" y="227907"/>
              <a:ext cx="1538700" cy="31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0"/>
            <p:cNvCxnSpPr>
              <a:stCxn id="260" idx="0"/>
              <a:endCxn id="261" idx="0"/>
            </p:cNvCxnSpPr>
            <p:nvPr/>
          </p:nvCxnSpPr>
          <p:spPr>
            <a:xfrm flipH="1" rot="5400000">
              <a:off x="8436436" y="1114870"/>
              <a:ext cx="775500" cy="224400"/>
            </a:xfrm>
            <a:prstGeom prst="bentConnector5">
              <a:avLst>
                <a:gd fmla="val -30706" name="adj1"/>
                <a:gd fmla="val 172376" name="adj2"/>
                <a:gd fmla="val 69180" name="adj3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263" name="Google Shape;26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875873" y="79225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44" name="Google Shape;44;p3"/>
          <p:cNvSpPr txBox="1"/>
          <p:nvPr>
            <p:ph type="title"/>
          </p:nvPr>
        </p:nvSpPr>
        <p:spPr>
          <a:xfrm>
            <a:off x="4047175" y="325872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3"/>
          <p:cNvSpPr txBox="1"/>
          <p:nvPr>
            <p:ph hasCustomPrompt="1" idx="2" type="title"/>
          </p:nvPr>
        </p:nvSpPr>
        <p:spPr>
          <a:xfrm>
            <a:off x="7141975" y="624625"/>
            <a:ext cx="1288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/>
          <p:nvPr>
            <p:ph idx="3" type="pic"/>
          </p:nvPr>
        </p:nvSpPr>
        <p:spPr>
          <a:xfrm>
            <a:off x="950850" y="678100"/>
            <a:ext cx="2666400" cy="392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7" name="Google Shape;47;p3"/>
          <p:cNvGrpSpPr/>
          <p:nvPr/>
        </p:nvGrpSpPr>
        <p:grpSpPr>
          <a:xfrm>
            <a:off x="5406273" y="3508825"/>
            <a:ext cx="3624350" cy="1535595"/>
            <a:chOff x="5406273" y="3508825"/>
            <a:chExt cx="3624350" cy="1535595"/>
          </a:xfrm>
        </p:grpSpPr>
        <p:pic>
          <p:nvPicPr>
            <p:cNvPr id="48" name="Google Shape;4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33248" y="3508825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49" name="Google Shape;4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508723" y="42844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50" name="Google Shape;50;p3"/>
            <p:cNvCxnSpPr>
              <a:stCxn id="51" idx="1"/>
              <a:endCxn id="49" idx="2"/>
            </p:cNvCxnSpPr>
            <p:nvPr/>
          </p:nvCxnSpPr>
          <p:spPr>
            <a:xfrm flipH="1" rot="10800000">
              <a:off x="5703649" y="4581938"/>
              <a:ext cx="2953800" cy="31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3"/>
            <p:cNvCxnSpPr>
              <a:stCxn id="48" idx="2"/>
              <a:endCxn id="49" idx="0"/>
            </p:cNvCxnSpPr>
            <p:nvPr/>
          </p:nvCxnSpPr>
          <p:spPr>
            <a:xfrm rot="5400000">
              <a:off x="8530636" y="3933100"/>
              <a:ext cx="478200" cy="2244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51" name="Google Shape;5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06273" y="474705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  <p:grpSp>
        <p:nvGrpSpPr>
          <p:cNvPr id="53" name="Google Shape;53;p3"/>
          <p:cNvGrpSpPr/>
          <p:nvPr/>
        </p:nvGrpSpPr>
        <p:grpSpPr>
          <a:xfrm>
            <a:off x="138698" y="462825"/>
            <a:ext cx="594750" cy="3222695"/>
            <a:chOff x="138698" y="462825"/>
            <a:chExt cx="594750" cy="3222695"/>
          </a:xfrm>
        </p:grpSpPr>
        <p:pic>
          <p:nvPicPr>
            <p:cNvPr id="54" name="Google Shape;54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38698" y="462825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55" name="Google Shape;5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36073" y="1408275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56" name="Google Shape;56;p3"/>
            <p:cNvCxnSpPr>
              <a:stCxn id="54" idx="2"/>
              <a:endCxn id="55" idx="3"/>
            </p:cNvCxnSpPr>
            <p:nvPr/>
          </p:nvCxnSpPr>
          <p:spPr>
            <a:xfrm flipH="1" rot="-5400000">
              <a:off x="-36614" y="1084200"/>
              <a:ext cx="796800" cy="148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3"/>
            <p:cNvCxnSpPr>
              <a:stCxn id="55" idx="2"/>
              <a:endCxn id="58" idx="0"/>
            </p:cNvCxnSpPr>
            <p:nvPr/>
          </p:nvCxnSpPr>
          <p:spPr>
            <a:xfrm rot="5400000">
              <a:off x="-405089" y="2398200"/>
              <a:ext cx="1682400" cy="2973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58" name="Google Shape;5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38698" y="338815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s text 3">
  <p:cSld name="TITLE_AND_BODY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1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67" name="Google Shape;267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269" name="Google Shape;26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720000" y="1215750"/>
            <a:ext cx="77040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71" name="Google Shape;271;p21"/>
          <p:cNvGrpSpPr/>
          <p:nvPr/>
        </p:nvGrpSpPr>
        <p:grpSpPr>
          <a:xfrm rot="10800000">
            <a:off x="57297" y="3554721"/>
            <a:ext cx="2209200" cy="1535595"/>
            <a:chOff x="6875873" y="79225"/>
            <a:chExt cx="2209200" cy="1535595"/>
          </a:xfrm>
        </p:grpSpPr>
        <p:pic>
          <p:nvPicPr>
            <p:cNvPr id="272" name="Google Shape;27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787698" y="13174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273" name="Google Shape;27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563173" y="541850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274" name="Google Shape;274;p21"/>
            <p:cNvCxnSpPr>
              <a:stCxn id="275" idx="1"/>
              <a:endCxn id="273" idx="2"/>
            </p:cNvCxnSpPr>
            <p:nvPr/>
          </p:nvCxnSpPr>
          <p:spPr>
            <a:xfrm>
              <a:off x="7173249" y="227907"/>
              <a:ext cx="1538700" cy="31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1"/>
            <p:cNvCxnSpPr>
              <a:stCxn id="272" idx="0"/>
              <a:endCxn id="273" idx="0"/>
            </p:cNvCxnSpPr>
            <p:nvPr/>
          </p:nvCxnSpPr>
          <p:spPr>
            <a:xfrm flipH="1" rot="5400000">
              <a:off x="8436436" y="1114870"/>
              <a:ext cx="775500" cy="224400"/>
            </a:xfrm>
            <a:prstGeom prst="bentConnector5">
              <a:avLst>
                <a:gd fmla="val -30706" name="adj1"/>
                <a:gd fmla="val 172376" name="adj2"/>
                <a:gd fmla="val 69180" name="adj3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275" name="Google Shape;27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875873" y="79225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2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79" name="Google Shape;279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281" name="Google Shape;28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2" name="Google Shape;282;p22"/>
          <p:cNvSpPr txBox="1"/>
          <p:nvPr>
            <p:ph idx="1" type="subTitle"/>
          </p:nvPr>
        </p:nvSpPr>
        <p:spPr>
          <a:xfrm>
            <a:off x="851225" y="2579823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22"/>
          <p:cNvSpPr txBox="1"/>
          <p:nvPr>
            <p:ph idx="2" type="subTitle"/>
          </p:nvPr>
        </p:nvSpPr>
        <p:spPr>
          <a:xfrm>
            <a:off x="3397950" y="2579823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84" name="Google Shape;284;p22"/>
          <p:cNvSpPr txBox="1"/>
          <p:nvPr>
            <p:ph idx="3" type="subTitle"/>
          </p:nvPr>
        </p:nvSpPr>
        <p:spPr>
          <a:xfrm>
            <a:off x="5944675" y="2579825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85" name="Google Shape;285;p22"/>
          <p:cNvSpPr txBox="1"/>
          <p:nvPr>
            <p:ph idx="4" type="subTitle"/>
          </p:nvPr>
        </p:nvSpPr>
        <p:spPr>
          <a:xfrm>
            <a:off x="851225" y="1526450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5" type="subTitle"/>
          </p:nvPr>
        </p:nvSpPr>
        <p:spPr>
          <a:xfrm>
            <a:off x="3397954" y="1526450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6" type="subTitle"/>
          </p:nvPr>
        </p:nvSpPr>
        <p:spPr>
          <a:xfrm>
            <a:off x="5944675" y="1526450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88" name="Google Shape;288;p22"/>
          <p:cNvGrpSpPr/>
          <p:nvPr/>
        </p:nvGrpSpPr>
        <p:grpSpPr>
          <a:xfrm>
            <a:off x="2697813" y="3572610"/>
            <a:ext cx="6325320" cy="1450125"/>
            <a:chOff x="2697813" y="3572610"/>
            <a:chExt cx="6325320" cy="1450125"/>
          </a:xfrm>
        </p:grpSpPr>
        <p:grpSp>
          <p:nvGrpSpPr>
            <p:cNvPr id="289" name="Google Shape;289;p22"/>
            <p:cNvGrpSpPr/>
            <p:nvPr/>
          </p:nvGrpSpPr>
          <p:grpSpPr>
            <a:xfrm rot="-5400000">
              <a:off x="7707161" y="3706757"/>
              <a:ext cx="1450120" cy="1181826"/>
              <a:chOff x="8563179" y="657519"/>
              <a:chExt cx="1450120" cy="1181826"/>
            </a:xfrm>
          </p:grpSpPr>
          <p:pic>
            <p:nvPicPr>
              <p:cNvPr id="290" name="Google Shape;290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9715923" y="1541969"/>
                <a:ext cx="297375" cy="2973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pic>
            <p:nvPicPr>
              <p:cNvPr id="291" name="Google Shape;29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8563173" y="657525"/>
                <a:ext cx="297375" cy="2973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cxnSp>
            <p:nvCxnSpPr>
              <p:cNvPr id="292" name="Google Shape;292;p22"/>
              <p:cNvCxnSpPr>
                <a:stCxn id="290" idx="2"/>
                <a:endCxn id="291" idx="3"/>
              </p:cNvCxnSpPr>
              <p:nvPr/>
            </p:nvCxnSpPr>
            <p:spPr>
              <a:xfrm rot="10800000">
                <a:off x="8711823" y="954757"/>
                <a:ext cx="1004100" cy="735900"/>
              </a:xfrm>
              <a:prstGeom prst="bentConnector2">
                <a:avLst/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293" name="Google Shape;29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2697808" y="4725365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294" name="Google Shape;294;p22"/>
            <p:cNvCxnSpPr>
              <a:stCxn id="291" idx="0"/>
              <a:endCxn id="293" idx="0"/>
            </p:cNvCxnSpPr>
            <p:nvPr/>
          </p:nvCxnSpPr>
          <p:spPr>
            <a:xfrm rot="5400000">
              <a:off x="5418245" y="2302415"/>
              <a:ext cx="148800" cy="4994700"/>
            </a:xfrm>
            <a:prstGeom prst="bentConnector4">
              <a:avLst>
                <a:gd fmla="val -160030" name="adj1"/>
                <a:gd fmla="val 51490" name="adj2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23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297" name="Google Shape;297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299" name="Google Shape;29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0" name="Google Shape;300;p23"/>
          <p:cNvSpPr txBox="1"/>
          <p:nvPr>
            <p:ph idx="1" type="subTitle"/>
          </p:nvPr>
        </p:nvSpPr>
        <p:spPr>
          <a:xfrm>
            <a:off x="1213525" y="1701835"/>
            <a:ext cx="2811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2" type="subTitle"/>
          </p:nvPr>
        </p:nvSpPr>
        <p:spPr>
          <a:xfrm>
            <a:off x="5119477" y="1701828"/>
            <a:ext cx="2811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3" type="subTitle"/>
          </p:nvPr>
        </p:nvSpPr>
        <p:spPr>
          <a:xfrm>
            <a:off x="1213525" y="3347746"/>
            <a:ext cx="2811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4" type="subTitle"/>
          </p:nvPr>
        </p:nvSpPr>
        <p:spPr>
          <a:xfrm>
            <a:off x="5119475" y="3347743"/>
            <a:ext cx="2811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5" type="subTitle"/>
          </p:nvPr>
        </p:nvSpPr>
        <p:spPr>
          <a:xfrm>
            <a:off x="1213524" y="1397279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5" name="Google Shape;305;p23"/>
          <p:cNvSpPr txBox="1"/>
          <p:nvPr>
            <p:ph idx="6" type="subTitle"/>
          </p:nvPr>
        </p:nvSpPr>
        <p:spPr>
          <a:xfrm>
            <a:off x="1213524" y="3043265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7" type="subTitle"/>
          </p:nvPr>
        </p:nvSpPr>
        <p:spPr>
          <a:xfrm>
            <a:off x="5119450" y="1397275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7" name="Google Shape;307;p23"/>
          <p:cNvSpPr txBox="1"/>
          <p:nvPr>
            <p:ph idx="8" type="subTitle"/>
          </p:nvPr>
        </p:nvSpPr>
        <p:spPr>
          <a:xfrm>
            <a:off x="5119450" y="3043257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08" name="Google Shape;308;p23"/>
          <p:cNvGrpSpPr/>
          <p:nvPr/>
        </p:nvGrpSpPr>
        <p:grpSpPr>
          <a:xfrm>
            <a:off x="5406273" y="3508825"/>
            <a:ext cx="3624350" cy="1535595"/>
            <a:chOff x="5406273" y="3508825"/>
            <a:chExt cx="3624350" cy="1535595"/>
          </a:xfrm>
        </p:grpSpPr>
        <p:pic>
          <p:nvPicPr>
            <p:cNvPr id="309" name="Google Shape;30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33248" y="3508825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310" name="Google Shape;31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508723" y="42844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311" name="Google Shape;311;p23"/>
            <p:cNvCxnSpPr>
              <a:stCxn id="312" idx="1"/>
              <a:endCxn id="310" idx="2"/>
            </p:cNvCxnSpPr>
            <p:nvPr/>
          </p:nvCxnSpPr>
          <p:spPr>
            <a:xfrm flipH="1" rot="10800000">
              <a:off x="5703649" y="4581938"/>
              <a:ext cx="2953800" cy="313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23"/>
            <p:cNvCxnSpPr>
              <a:stCxn id="309" idx="2"/>
              <a:endCxn id="310" idx="0"/>
            </p:cNvCxnSpPr>
            <p:nvPr/>
          </p:nvCxnSpPr>
          <p:spPr>
            <a:xfrm rot="5400000">
              <a:off x="8530636" y="3933100"/>
              <a:ext cx="478200" cy="224400"/>
            </a:xfrm>
            <a:prstGeom prst="bent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312" name="Google Shape;31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06273" y="474705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24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316" name="Google Shape;316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318" name="Google Shape;31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9" name="Google Shape;319;p24"/>
          <p:cNvSpPr txBox="1"/>
          <p:nvPr>
            <p:ph idx="1" type="subTitle"/>
          </p:nvPr>
        </p:nvSpPr>
        <p:spPr>
          <a:xfrm>
            <a:off x="712900" y="1704543"/>
            <a:ext cx="25146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20" name="Google Shape;320;p24"/>
          <p:cNvSpPr txBox="1"/>
          <p:nvPr>
            <p:ph idx="2" type="subTitle"/>
          </p:nvPr>
        </p:nvSpPr>
        <p:spPr>
          <a:xfrm>
            <a:off x="3251434" y="1704553"/>
            <a:ext cx="2626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21" name="Google Shape;321;p24"/>
          <p:cNvSpPr txBox="1"/>
          <p:nvPr>
            <p:ph idx="3" type="subTitle"/>
          </p:nvPr>
        </p:nvSpPr>
        <p:spPr>
          <a:xfrm>
            <a:off x="712900" y="3341516"/>
            <a:ext cx="25146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22" name="Google Shape;322;p24"/>
          <p:cNvSpPr txBox="1"/>
          <p:nvPr>
            <p:ph idx="4" type="subTitle"/>
          </p:nvPr>
        </p:nvSpPr>
        <p:spPr>
          <a:xfrm>
            <a:off x="3251443" y="3341517"/>
            <a:ext cx="2626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23" name="Google Shape;323;p24"/>
          <p:cNvSpPr txBox="1"/>
          <p:nvPr>
            <p:ph idx="5" type="subTitle"/>
          </p:nvPr>
        </p:nvSpPr>
        <p:spPr>
          <a:xfrm>
            <a:off x="5902367" y="1704549"/>
            <a:ext cx="25146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24" name="Google Shape;324;p24"/>
          <p:cNvSpPr txBox="1"/>
          <p:nvPr>
            <p:ph idx="6" type="subTitle"/>
          </p:nvPr>
        </p:nvSpPr>
        <p:spPr>
          <a:xfrm>
            <a:off x="5902386" y="3341516"/>
            <a:ext cx="25146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25" name="Google Shape;325;p24"/>
          <p:cNvSpPr txBox="1"/>
          <p:nvPr>
            <p:ph idx="7" type="subTitle"/>
          </p:nvPr>
        </p:nvSpPr>
        <p:spPr>
          <a:xfrm>
            <a:off x="712900" y="1325164"/>
            <a:ext cx="2514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6" name="Google Shape;326;p24"/>
          <p:cNvSpPr txBox="1"/>
          <p:nvPr>
            <p:ph idx="8" type="subTitle"/>
          </p:nvPr>
        </p:nvSpPr>
        <p:spPr>
          <a:xfrm>
            <a:off x="3251436" y="1325164"/>
            <a:ext cx="2624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7" name="Google Shape;327;p24"/>
          <p:cNvSpPr txBox="1"/>
          <p:nvPr>
            <p:ph idx="9" type="subTitle"/>
          </p:nvPr>
        </p:nvSpPr>
        <p:spPr>
          <a:xfrm>
            <a:off x="5902372" y="1325164"/>
            <a:ext cx="25122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8" name="Google Shape;328;p24"/>
          <p:cNvSpPr txBox="1"/>
          <p:nvPr>
            <p:ph idx="13" type="subTitle"/>
          </p:nvPr>
        </p:nvSpPr>
        <p:spPr>
          <a:xfrm>
            <a:off x="712900" y="2964600"/>
            <a:ext cx="2514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9" name="Google Shape;329;p24"/>
          <p:cNvSpPr txBox="1"/>
          <p:nvPr>
            <p:ph idx="14" type="subTitle"/>
          </p:nvPr>
        </p:nvSpPr>
        <p:spPr>
          <a:xfrm>
            <a:off x="3251436" y="2964597"/>
            <a:ext cx="2624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0" name="Google Shape;330;p24"/>
          <p:cNvSpPr txBox="1"/>
          <p:nvPr>
            <p:ph idx="15" type="subTitle"/>
          </p:nvPr>
        </p:nvSpPr>
        <p:spPr>
          <a:xfrm>
            <a:off x="5902372" y="2964593"/>
            <a:ext cx="2514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31" name="Google Shape;331;p24"/>
          <p:cNvGrpSpPr/>
          <p:nvPr/>
        </p:nvGrpSpPr>
        <p:grpSpPr>
          <a:xfrm>
            <a:off x="6875873" y="79225"/>
            <a:ext cx="2209200" cy="1535595"/>
            <a:chOff x="6875873" y="79225"/>
            <a:chExt cx="2209200" cy="1535595"/>
          </a:xfrm>
        </p:grpSpPr>
        <p:pic>
          <p:nvPicPr>
            <p:cNvPr id="332" name="Google Shape;33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87698" y="13174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333" name="Google Shape;33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563173" y="541850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334" name="Google Shape;334;p24"/>
            <p:cNvCxnSpPr>
              <a:stCxn id="335" idx="1"/>
              <a:endCxn id="333" idx="2"/>
            </p:cNvCxnSpPr>
            <p:nvPr/>
          </p:nvCxnSpPr>
          <p:spPr>
            <a:xfrm>
              <a:off x="7173249" y="227907"/>
              <a:ext cx="1538700" cy="611400"/>
            </a:xfrm>
            <a:prstGeom prst="bentConnector4">
              <a:avLst>
                <a:gd fmla="val 45166" name="adj1"/>
                <a:gd fmla="val 138932" name="adj2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4"/>
            <p:cNvCxnSpPr>
              <a:stCxn id="332" idx="2"/>
              <a:endCxn id="333" idx="0"/>
            </p:cNvCxnSpPr>
            <p:nvPr/>
          </p:nvCxnSpPr>
          <p:spPr>
            <a:xfrm flipH="1" rot="5400000">
              <a:off x="8287636" y="966070"/>
              <a:ext cx="1073100" cy="224400"/>
            </a:xfrm>
            <a:prstGeom prst="bentConnector5">
              <a:avLst>
                <a:gd fmla="val -22190" name="adj1"/>
                <a:gd fmla="val -172376" name="adj2"/>
                <a:gd fmla="val 122178" name="adj3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335" name="Google Shape;33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75873" y="79225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5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339" name="Google Shape;339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341" name="Google Shape;341;p25"/>
          <p:cNvSpPr txBox="1"/>
          <p:nvPr>
            <p:ph type="title"/>
          </p:nvPr>
        </p:nvSpPr>
        <p:spPr>
          <a:xfrm>
            <a:off x="713260" y="1026425"/>
            <a:ext cx="41517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2" name="Google Shape;342;p25"/>
          <p:cNvSpPr txBox="1"/>
          <p:nvPr>
            <p:ph idx="1" type="subTitle"/>
          </p:nvPr>
        </p:nvSpPr>
        <p:spPr>
          <a:xfrm>
            <a:off x="713225" y="1980813"/>
            <a:ext cx="41517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25"/>
          <p:cNvSpPr txBox="1"/>
          <p:nvPr/>
        </p:nvSpPr>
        <p:spPr>
          <a:xfrm>
            <a:off x="713225" y="3611950"/>
            <a:ext cx="45504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4" name="Google Shape;344;p25"/>
          <p:cNvGrpSpPr/>
          <p:nvPr/>
        </p:nvGrpSpPr>
        <p:grpSpPr>
          <a:xfrm>
            <a:off x="121325" y="80850"/>
            <a:ext cx="8766394" cy="4770494"/>
            <a:chOff x="121325" y="80850"/>
            <a:chExt cx="8766394" cy="4770494"/>
          </a:xfrm>
        </p:grpSpPr>
        <p:pic>
          <p:nvPicPr>
            <p:cNvPr id="345" name="Google Shape;34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1325" y="316100"/>
              <a:ext cx="628319" cy="628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346" name="Google Shape;34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4614" y="3774706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347" name="Google Shape;347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4614" y="4549606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348" name="Google Shape;348;p25"/>
            <p:cNvCxnSpPr>
              <a:stCxn id="345" idx="2"/>
              <a:endCxn id="346" idx="0"/>
            </p:cNvCxnSpPr>
            <p:nvPr/>
          </p:nvCxnSpPr>
          <p:spPr>
            <a:xfrm flipH="1" rot="-5400000">
              <a:off x="-979315" y="2359200"/>
              <a:ext cx="2830200" cy="600"/>
            </a:xfrm>
            <a:prstGeom prst="bent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25"/>
            <p:cNvCxnSpPr>
              <a:stCxn id="346" idx="2"/>
              <a:endCxn id="347" idx="0"/>
            </p:cNvCxnSpPr>
            <p:nvPr/>
          </p:nvCxnSpPr>
          <p:spPr>
            <a:xfrm flipH="1" rot="-5400000">
              <a:off x="199239" y="4312694"/>
              <a:ext cx="473100" cy="600"/>
            </a:xfrm>
            <a:prstGeom prst="bentConnector3">
              <a:avLst>
                <a:gd fmla="val 50006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350" name="Google Shape;350;p25"/>
            <p:cNvGrpSpPr/>
            <p:nvPr/>
          </p:nvGrpSpPr>
          <p:grpSpPr>
            <a:xfrm>
              <a:off x="208853" y="422385"/>
              <a:ext cx="453281" cy="415728"/>
              <a:chOff x="5943328" y="1459097"/>
              <a:chExt cx="453281" cy="415728"/>
            </a:xfrm>
          </p:grpSpPr>
          <p:sp>
            <p:nvSpPr>
              <p:cNvPr id="351" name="Google Shape;351;p25"/>
              <p:cNvSpPr/>
              <p:nvPr/>
            </p:nvSpPr>
            <p:spPr>
              <a:xfrm>
                <a:off x="5943328" y="1518961"/>
                <a:ext cx="453281" cy="355864"/>
              </a:xfrm>
              <a:custGeom>
                <a:rect b="b" l="l" r="r" t="t"/>
                <a:pathLst>
                  <a:path extrusionOk="0" h="3109" w="3960">
                    <a:moveTo>
                      <a:pt x="3634" y="0"/>
                    </a:moveTo>
                    <a:lnTo>
                      <a:pt x="2976" y="0"/>
                    </a:lnTo>
                    <a:cubicBezTo>
                      <a:pt x="2944" y="0"/>
                      <a:pt x="2918" y="26"/>
                      <a:pt x="2918" y="58"/>
                    </a:cubicBezTo>
                    <a:cubicBezTo>
                      <a:pt x="2918" y="91"/>
                      <a:pt x="2944" y="117"/>
                      <a:pt x="2976" y="117"/>
                    </a:cubicBezTo>
                    <a:lnTo>
                      <a:pt x="3634" y="117"/>
                    </a:lnTo>
                    <a:cubicBezTo>
                      <a:pt x="3750" y="117"/>
                      <a:pt x="3844" y="211"/>
                      <a:pt x="3844" y="327"/>
                    </a:cubicBezTo>
                    <a:lnTo>
                      <a:pt x="3844" y="508"/>
                    </a:lnTo>
                    <a:lnTo>
                      <a:pt x="2980" y="508"/>
                    </a:lnTo>
                    <a:cubicBezTo>
                      <a:pt x="2948" y="508"/>
                      <a:pt x="2922" y="534"/>
                      <a:pt x="2922" y="566"/>
                    </a:cubicBezTo>
                    <a:cubicBezTo>
                      <a:pt x="2922" y="598"/>
                      <a:pt x="2948" y="624"/>
                      <a:pt x="2980" y="624"/>
                    </a:cubicBezTo>
                    <a:lnTo>
                      <a:pt x="3844" y="624"/>
                    </a:lnTo>
                    <a:lnTo>
                      <a:pt x="3844" y="2783"/>
                    </a:lnTo>
                    <a:cubicBezTo>
                      <a:pt x="3844" y="2898"/>
                      <a:pt x="3750" y="2993"/>
                      <a:pt x="3634" y="2993"/>
                    </a:cubicBezTo>
                    <a:lnTo>
                      <a:pt x="326" y="2993"/>
                    </a:lnTo>
                    <a:cubicBezTo>
                      <a:pt x="210" y="2993"/>
                      <a:pt x="116" y="2898"/>
                      <a:pt x="116" y="2783"/>
                    </a:cubicBezTo>
                    <a:lnTo>
                      <a:pt x="116" y="624"/>
                    </a:lnTo>
                    <a:lnTo>
                      <a:pt x="1004" y="624"/>
                    </a:lnTo>
                    <a:cubicBezTo>
                      <a:pt x="1036" y="624"/>
                      <a:pt x="1062" y="598"/>
                      <a:pt x="1062" y="566"/>
                    </a:cubicBezTo>
                    <a:cubicBezTo>
                      <a:pt x="1062" y="534"/>
                      <a:pt x="1036" y="508"/>
                      <a:pt x="1004" y="508"/>
                    </a:cubicBezTo>
                    <a:lnTo>
                      <a:pt x="116" y="508"/>
                    </a:lnTo>
                    <a:lnTo>
                      <a:pt x="116" y="327"/>
                    </a:lnTo>
                    <a:cubicBezTo>
                      <a:pt x="116" y="211"/>
                      <a:pt x="210" y="117"/>
                      <a:pt x="326" y="117"/>
                    </a:cubicBezTo>
                    <a:lnTo>
                      <a:pt x="1008" y="117"/>
                    </a:lnTo>
                    <a:cubicBezTo>
                      <a:pt x="1040" y="117"/>
                      <a:pt x="1066" y="91"/>
                      <a:pt x="1066" y="58"/>
                    </a:cubicBezTo>
                    <a:cubicBezTo>
                      <a:pt x="1066" y="26"/>
                      <a:pt x="1040" y="0"/>
                      <a:pt x="1008" y="0"/>
                    </a:cubicBezTo>
                    <a:lnTo>
                      <a:pt x="326" y="0"/>
                    </a:lnTo>
                    <a:cubicBezTo>
                      <a:pt x="146" y="0"/>
                      <a:pt x="0" y="147"/>
                      <a:pt x="0" y="327"/>
                    </a:cubicBezTo>
                    <a:lnTo>
                      <a:pt x="0" y="2783"/>
                    </a:lnTo>
                    <a:cubicBezTo>
                      <a:pt x="0" y="2962"/>
                      <a:pt x="146" y="3109"/>
                      <a:pt x="326" y="3109"/>
                    </a:cubicBezTo>
                    <a:lnTo>
                      <a:pt x="3634" y="3109"/>
                    </a:lnTo>
                    <a:cubicBezTo>
                      <a:pt x="3814" y="3109"/>
                      <a:pt x="3960" y="2962"/>
                      <a:pt x="3960" y="2783"/>
                    </a:cubicBezTo>
                    <a:lnTo>
                      <a:pt x="3960" y="327"/>
                    </a:lnTo>
                    <a:cubicBezTo>
                      <a:pt x="3960" y="147"/>
                      <a:pt x="3814" y="0"/>
                      <a:pt x="36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5986366" y="1549638"/>
                <a:ext cx="17742" cy="13278"/>
              </a:xfrm>
              <a:custGeom>
                <a:rect b="b" l="l" r="r" t="t"/>
                <a:pathLst>
                  <a:path extrusionOk="0" h="116" w="155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lnTo>
                      <a:pt x="97" y="116"/>
                    </a:lnTo>
                    <a:cubicBezTo>
                      <a:pt x="129" y="116"/>
                      <a:pt x="155" y="90"/>
                      <a:pt x="155" y="58"/>
                    </a:cubicBezTo>
                    <a:cubicBezTo>
                      <a:pt x="155" y="26"/>
                      <a:pt x="129" y="0"/>
                      <a:pt x="97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6029175" y="1549638"/>
                <a:ext cx="17857" cy="13278"/>
              </a:xfrm>
              <a:custGeom>
                <a:rect b="b" l="l" r="r" t="t"/>
                <a:pathLst>
                  <a:path extrusionOk="0" h="116" w="156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lnTo>
                      <a:pt x="98" y="116"/>
                    </a:lnTo>
                    <a:cubicBezTo>
                      <a:pt x="130" y="116"/>
                      <a:pt x="156" y="90"/>
                      <a:pt x="156" y="58"/>
                    </a:cubicBezTo>
                    <a:cubicBezTo>
                      <a:pt x="156" y="26"/>
                      <a:pt x="130" y="0"/>
                      <a:pt x="98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6074732" y="1459097"/>
                <a:ext cx="193217" cy="193213"/>
              </a:xfrm>
              <a:custGeom>
                <a:rect b="b" l="l" r="r" t="t"/>
                <a:pathLst>
                  <a:path extrusionOk="0" h="1688" w="1688">
                    <a:moveTo>
                      <a:pt x="328" y="330"/>
                    </a:moveTo>
                    <a:cubicBezTo>
                      <a:pt x="310" y="370"/>
                      <a:pt x="296" y="412"/>
                      <a:pt x="287" y="456"/>
                    </a:cubicBezTo>
                    <a:cubicBezTo>
                      <a:pt x="281" y="488"/>
                      <a:pt x="302" y="518"/>
                      <a:pt x="333" y="525"/>
                    </a:cubicBezTo>
                    <a:cubicBezTo>
                      <a:pt x="365" y="531"/>
                      <a:pt x="395" y="510"/>
                      <a:pt x="401" y="479"/>
                    </a:cubicBezTo>
                    <a:cubicBezTo>
                      <a:pt x="443" y="269"/>
                      <a:pt x="629" y="116"/>
                      <a:pt x="844" y="116"/>
                    </a:cubicBezTo>
                    <a:cubicBezTo>
                      <a:pt x="1093" y="116"/>
                      <a:pt x="1295" y="318"/>
                      <a:pt x="1295" y="567"/>
                    </a:cubicBezTo>
                    <a:cubicBezTo>
                      <a:pt x="1295" y="816"/>
                      <a:pt x="1093" y="1018"/>
                      <a:pt x="844" y="1018"/>
                    </a:cubicBezTo>
                    <a:cubicBezTo>
                      <a:pt x="647" y="1018"/>
                      <a:pt x="474" y="892"/>
                      <a:pt x="414" y="704"/>
                    </a:cubicBezTo>
                    <a:cubicBezTo>
                      <a:pt x="404" y="674"/>
                      <a:pt x="372" y="657"/>
                      <a:pt x="341" y="667"/>
                    </a:cubicBezTo>
                    <a:cubicBezTo>
                      <a:pt x="310" y="676"/>
                      <a:pt x="294" y="709"/>
                      <a:pt x="303" y="739"/>
                    </a:cubicBezTo>
                    <a:cubicBezTo>
                      <a:pt x="324" y="806"/>
                      <a:pt x="357" y="866"/>
                      <a:pt x="398" y="918"/>
                    </a:cubicBezTo>
                    <a:cubicBezTo>
                      <a:pt x="311" y="1001"/>
                      <a:pt x="250" y="1105"/>
                      <a:pt x="220" y="1219"/>
                    </a:cubicBezTo>
                    <a:cubicBezTo>
                      <a:pt x="154" y="1109"/>
                      <a:pt x="116" y="981"/>
                      <a:pt x="116" y="844"/>
                    </a:cubicBezTo>
                    <a:cubicBezTo>
                      <a:pt x="116" y="644"/>
                      <a:pt x="197" y="462"/>
                      <a:pt x="328" y="330"/>
                    </a:cubicBezTo>
                    <a:moveTo>
                      <a:pt x="1572" y="844"/>
                    </a:moveTo>
                    <a:cubicBezTo>
                      <a:pt x="1572" y="981"/>
                      <a:pt x="1534" y="1109"/>
                      <a:pt x="1468" y="1219"/>
                    </a:cubicBezTo>
                    <a:cubicBezTo>
                      <a:pt x="1437" y="1104"/>
                      <a:pt x="1376" y="1000"/>
                      <a:pt x="1290" y="917"/>
                    </a:cubicBezTo>
                    <a:cubicBezTo>
                      <a:pt x="1366" y="821"/>
                      <a:pt x="1411" y="699"/>
                      <a:pt x="1411" y="567"/>
                    </a:cubicBezTo>
                    <a:cubicBezTo>
                      <a:pt x="1411" y="483"/>
                      <a:pt x="1393" y="402"/>
                      <a:pt x="1359" y="330"/>
                    </a:cubicBezTo>
                    <a:cubicBezTo>
                      <a:pt x="1491" y="462"/>
                      <a:pt x="1572" y="644"/>
                      <a:pt x="1572" y="844"/>
                    </a:cubicBezTo>
                    <a:moveTo>
                      <a:pt x="844" y="1572"/>
                    </a:moveTo>
                    <a:cubicBezTo>
                      <a:pt x="637" y="1572"/>
                      <a:pt x="449" y="1484"/>
                      <a:pt x="316" y="1345"/>
                    </a:cubicBezTo>
                    <a:cubicBezTo>
                      <a:pt x="326" y="1214"/>
                      <a:pt x="384" y="1092"/>
                      <a:pt x="478" y="1002"/>
                    </a:cubicBezTo>
                    <a:cubicBezTo>
                      <a:pt x="578" y="1086"/>
                      <a:pt x="706" y="1135"/>
                      <a:pt x="844" y="1135"/>
                    </a:cubicBezTo>
                    <a:cubicBezTo>
                      <a:pt x="983" y="1135"/>
                      <a:pt x="1110" y="1084"/>
                      <a:pt x="1209" y="1001"/>
                    </a:cubicBezTo>
                    <a:cubicBezTo>
                      <a:pt x="1304" y="1092"/>
                      <a:pt x="1362" y="1214"/>
                      <a:pt x="1371" y="1345"/>
                    </a:cubicBezTo>
                    <a:cubicBezTo>
                      <a:pt x="1239" y="1484"/>
                      <a:pt x="1051" y="1572"/>
                      <a:pt x="844" y="1572"/>
                    </a:cubicBezTo>
                    <a:moveTo>
                      <a:pt x="844" y="1688"/>
                    </a:moveTo>
                    <a:cubicBezTo>
                      <a:pt x="1309" y="1688"/>
                      <a:pt x="1688" y="1309"/>
                      <a:pt x="1688" y="844"/>
                    </a:cubicBezTo>
                    <a:cubicBezTo>
                      <a:pt x="1688" y="378"/>
                      <a:pt x="1309" y="0"/>
                      <a:pt x="844" y="0"/>
                    </a:cubicBezTo>
                    <a:cubicBezTo>
                      <a:pt x="379" y="0"/>
                      <a:pt x="0" y="378"/>
                      <a:pt x="0" y="844"/>
                    </a:cubicBezTo>
                    <a:cubicBezTo>
                      <a:pt x="0" y="1309"/>
                      <a:pt x="379" y="1688"/>
                      <a:pt x="844" y="16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5982818" y="1671655"/>
                <a:ext cx="293832" cy="70852"/>
              </a:xfrm>
              <a:custGeom>
                <a:rect b="b" l="l" r="r" t="t"/>
                <a:pathLst>
                  <a:path extrusionOk="0" h="619" w="2567">
                    <a:moveTo>
                      <a:pt x="672" y="0"/>
                    </a:moveTo>
                    <a:cubicBezTo>
                      <a:pt x="640" y="0"/>
                      <a:pt x="614" y="26"/>
                      <a:pt x="614" y="59"/>
                    </a:cubicBezTo>
                    <a:cubicBezTo>
                      <a:pt x="614" y="91"/>
                      <a:pt x="640" y="117"/>
                      <a:pt x="672" y="117"/>
                    </a:cubicBezTo>
                    <a:lnTo>
                      <a:pt x="2425" y="117"/>
                    </a:lnTo>
                    <a:cubicBezTo>
                      <a:pt x="2440" y="117"/>
                      <a:pt x="2451" y="128"/>
                      <a:pt x="2451" y="143"/>
                    </a:cubicBezTo>
                    <a:lnTo>
                      <a:pt x="2451" y="477"/>
                    </a:lnTo>
                    <a:cubicBezTo>
                      <a:pt x="2451" y="491"/>
                      <a:pt x="2440" y="503"/>
                      <a:pt x="2425" y="503"/>
                    </a:cubicBezTo>
                    <a:lnTo>
                      <a:pt x="142" y="503"/>
                    </a:lnTo>
                    <a:cubicBezTo>
                      <a:pt x="128" y="503"/>
                      <a:pt x="116" y="491"/>
                      <a:pt x="116" y="477"/>
                    </a:cubicBezTo>
                    <a:lnTo>
                      <a:pt x="116" y="143"/>
                    </a:lnTo>
                    <a:cubicBezTo>
                      <a:pt x="116" y="128"/>
                      <a:pt x="128" y="117"/>
                      <a:pt x="142" y="117"/>
                    </a:cubicBezTo>
                    <a:lnTo>
                      <a:pt x="424" y="117"/>
                    </a:lnTo>
                    <a:cubicBezTo>
                      <a:pt x="456" y="117"/>
                      <a:pt x="482" y="91"/>
                      <a:pt x="482" y="59"/>
                    </a:cubicBezTo>
                    <a:cubicBezTo>
                      <a:pt x="482" y="26"/>
                      <a:pt x="456" y="0"/>
                      <a:pt x="424" y="0"/>
                    </a:cubicBezTo>
                    <a:lnTo>
                      <a:pt x="142" y="0"/>
                    </a:lnTo>
                    <a:cubicBezTo>
                      <a:pt x="64" y="0"/>
                      <a:pt x="0" y="64"/>
                      <a:pt x="0" y="143"/>
                    </a:cubicBezTo>
                    <a:lnTo>
                      <a:pt x="0" y="477"/>
                    </a:lnTo>
                    <a:cubicBezTo>
                      <a:pt x="0" y="555"/>
                      <a:pt x="64" y="619"/>
                      <a:pt x="142" y="619"/>
                    </a:cubicBezTo>
                    <a:lnTo>
                      <a:pt x="2425" y="619"/>
                    </a:lnTo>
                    <a:cubicBezTo>
                      <a:pt x="2504" y="619"/>
                      <a:pt x="2567" y="555"/>
                      <a:pt x="2567" y="477"/>
                    </a:cubicBezTo>
                    <a:lnTo>
                      <a:pt x="2567" y="143"/>
                    </a:lnTo>
                    <a:cubicBezTo>
                      <a:pt x="2567" y="64"/>
                      <a:pt x="2504" y="0"/>
                      <a:pt x="2425" y="0"/>
                    </a:cubicBezTo>
                    <a:lnTo>
                      <a:pt x="6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5982818" y="1761967"/>
                <a:ext cx="293832" cy="70738"/>
              </a:xfrm>
              <a:custGeom>
                <a:rect b="b" l="l" r="r" t="t"/>
                <a:pathLst>
                  <a:path extrusionOk="0" h="618" w="2567">
                    <a:moveTo>
                      <a:pt x="1998" y="0"/>
                    </a:moveTo>
                    <a:lnTo>
                      <a:pt x="142" y="0"/>
                    </a:lnTo>
                    <a:cubicBezTo>
                      <a:pt x="64" y="0"/>
                      <a:pt x="0" y="63"/>
                      <a:pt x="0" y="142"/>
                    </a:cubicBezTo>
                    <a:lnTo>
                      <a:pt x="0" y="476"/>
                    </a:lnTo>
                    <a:cubicBezTo>
                      <a:pt x="0" y="554"/>
                      <a:pt x="64" y="618"/>
                      <a:pt x="142" y="618"/>
                    </a:cubicBezTo>
                    <a:lnTo>
                      <a:pt x="2425" y="618"/>
                    </a:lnTo>
                    <a:cubicBezTo>
                      <a:pt x="2504" y="618"/>
                      <a:pt x="2567" y="554"/>
                      <a:pt x="2567" y="476"/>
                    </a:cubicBezTo>
                    <a:lnTo>
                      <a:pt x="2567" y="142"/>
                    </a:lnTo>
                    <a:cubicBezTo>
                      <a:pt x="2567" y="63"/>
                      <a:pt x="2504" y="0"/>
                      <a:pt x="2425" y="0"/>
                    </a:cubicBezTo>
                    <a:lnTo>
                      <a:pt x="2246" y="0"/>
                    </a:lnTo>
                    <a:cubicBezTo>
                      <a:pt x="2214" y="0"/>
                      <a:pt x="2188" y="26"/>
                      <a:pt x="2188" y="58"/>
                    </a:cubicBezTo>
                    <a:cubicBezTo>
                      <a:pt x="2188" y="90"/>
                      <a:pt x="2214" y="116"/>
                      <a:pt x="2246" y="116"/>
                    </a:cubicBezTo>
                    <a:lnTo>
                      <a:pt x="2425" y="116"/>
                    </a:lnTo>
                    <a:cubicBezTo>
                      <a:pt x="2440" y="116"/>
                      <a:pt x="2451" y="127"/>
                      <a:pt x="2451" y="142"/>
                    </a:cubicBezTo>
                    <a:lnTo>
                      <a:pt x="2451" y="476"/>
                    </a:lnTo>
                    <a:cubicBezTo>
                      <a:pt x="2451" y="490"/>
                      <a:pt x="2440" y="502"/>
                      <a:pt x="2425" y="502"/>
                    </a:cubicBezTo>
                    <a:lnTo>
                      <a:pt x="142" y="502"/>
                    </a:lnTo>
                    <a:cubicBezTo>
                      <a:pt x="128" y="502"/>
                      <a:pt x="116" y="490"/>
                      <a:pt x="116" y="476"/>
                    </a:cubicBezTo>
                    <a:lnTo>
                      <a:pt x="116" y="142"/>
                    </a:lnTo>
                    <a:cubicBezTo>
                      <a:pt x="116" y="127"/>
                      <a:pt x="128" y="116"/>
                      <a:pt x="142" y="116"/>
                    </a:cubicBezTo>
                    <a:lnTo>
                      <a:pt x="1998" y="116"/>
                    </a:lnTo>
                    <a:cubicBezTo>
                      <a:pt x="2030" y="116"/>
                      <a:pt x="2056" y="90"/>
                      <a:pt x="2056" y="58"/>
                    </a:cubicBezTo>
                    <a:cubicBezTo>
                      <a:pt x="2056" y="26"/>
                      <a:pt x="2030" y="0"/>
                      <a:pt x="19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6030663" y="1790697"/>
                <a:ext cx="17742" cy="13278"/>
              </a:xfrm>
              <a:custGeom>
                <a:rect b="b" l="l" r="r" t="t"/>
                <a:pathLst>
                  <a:path extrusionOk="0" h="116" w="155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lnTo>
                      <a:pt x="97" y="116"/>
                    </a:lnTo>
                    <a:cubicBezTo>
                      <a:pt x="129" y="116"/>
                      <a:pt x="155" y="90"/>
                      <a:pt x="155" y="58"/>
                    </a:cubicBezTo>
                    <a:cubicBezTo>
                      <a:pt x="155" y="26"/>
                      <a:pt x="129" y="0"/>
                      <a:pt x="97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6075762" y="1790697"/>
                <a:ext cx="17742" cy="13278"/>
              </a:xfrm>
              <a:custGeom>
                <a:rect b="b" l="l" r="r" t="t"/>
                <a:pathLst>
                  <a:path extrusionOk="0" h="116" w="155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lnTo>
                      <a:pt x="97" y="116"/>
                    </a:lnTo>
                    <a:cubicBezTo>
                      <a:pt x="129" y="116"/>
                      <a:pt x="155" y="90"/>
                      <a:pt x="155" y="58"/>
                    </a:cubicBezTo>
                    <a:cubicBezTo>
                      <a:pt x="155" y="26"/>
                      <a:pt x="129" y="0"/>
                      <a:pt x="97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6120861" y="1790697"/>
                <a:ext cx="17742" cy="13278"/>
              </a:xfrm>
              <a:custGeom>
                <a:rect b="b" l="l" r="r" t="t"/>
                <a:pathLst>
                  <a:path extrusionOk="0" h="116" w="155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lnTo>
                      <a:pt x="97" y="116"/>
                    </a:lnTo>
                    <a:cubicBezTo>
                      <a:pt x="129" y="116"/>
                      <a:pt x="155" y="90"/>
                      <a:pt x="155" y="58"/>
                    </a:cubicBezTo>
                    <a:cubicBezTo>
                      <a:pt x="155" y="26"/>
                      <a:pt x="129" y="0"/>
                      <a:pt x="97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6165959" y="1790697"/>
                <a:ext cx="17742" cy="13278"/>
              </a:xfrm>
              <a:custGeom>
                <a:rect b="b" l="l" r="r" t="t"/>
                <a:pathLst>
                  <a:path extrusionOk="0" h="116" w="155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lnTo>
                      <a:pt x="97" y="116"/>
                    </a:lnTo>
                    <a:cubicBezTo>
                      <a:pt x="129" y="116"/>
                      <a:pt x="155" y="90"/>
                      <a:pt x="155" y="58"/>
                    </a:cubicBezTo>
                    <a:cubicBezTo>
                      <a:pt x="155" y="26"/>
                      <a:pt x="129" y="0"/>
                      <a:pt x="97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6211058" y="1790697"/>
                <a:ext cx="17742" cy="13278"/>
              </a:xfrm>
              <a:custGeom>
                <a:rect b="b" l="l" r="r" t="t"/>
                <a:pathLst>
                  <a:path extrusionOk="0" h="116" w="155">
                    <a:moveTo>
                      <a:pt x="0" y="58"/>
                    </a:moveTo>
                    <a:cubicBezTo>
                      <a:pt x="0" y="90"/>
                      <a:pt x="26" y="116"/>
                      <a:pt x="58" y="116"/>
                    </a:cubicBezTo>
                    <a:lnTo>
                      <a:pt x="97" y="116"/>
                    </a:lnTo>
                    <a:cubicBezTo>
                      <a:pt x="129" y="116"/>
                      <a:pt x="155" y="90"/>
                      <a:pt x="155" y="58"/>
                    </a:cubicBezTo>
                    <a:cubicBezTo>
                      <a:pt x="155" y="26"/>
                      <a:pt x="129" y="0"/>
                      <a:pt x="97" y="0"/>
                    </a:cubicBezTo>
                    <a:lnTo>
                      <a:pt x="58" y="0"/>
                    </a:lnTo>
                    <a:cubicBezTo>
                      <a:pt x="26" y="0"/>
                      <a:pt x="0" y="26"/>
                      <a:pt x="0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6297020" y="1757160"/>
                <a:ext cx="70968" cy="75545"/>
              </a:xfrm>
              <a:custGeom>
                <a:rect b="b" l="l" r="r" t="t"/>
                <a:pathLst>
                  <a:path extrusionOk="0" h="660" w="620">
                    <a:moveTo>
                      <a:pt x="310" y="117"/>
                    </a:moveTo>
                    <a:cubicBezTo>
                      <a:pt x="366" y="117"/>
                      <a:pt x="412" y="163"/>
                      <a:pt x="412" y="219"/>
                    </a:cubicBezTo>
                    <a:lnTo>
                      <a:pt x="412" y="221"/>
                    </a:lnTo>
                    <a:lnTo>
                      <a:pt x="207" y="221"/>
                    </a:lnTo>
                    <a:lnTo>
                      <a:pt x="207" y="219"/>
                    </a:lnTo>
                    <a:cubicBezTo>
                      <a:pt x="207" y="163"/>
                      <a:pt x="253" y="117"/>
                      <a:pt x="310" y="117"/>
                    </a:cubicBezTo>
                    <a:moveTo>
                      <a:pt x="504" y="511"/>
                    </a:moveTo>
                    <a:cubicBezTo>
                      <a:pt x="504" y="529"/>
                      <a:pt x="489" y="544"/>
                      <a:pt x="470" y="544"/>
                    </a:cubicBezTo>
                    <a:lnTo>
                      <a:pt x="149" y="544"/>
                    </a:lnTo>
                    <a:cubicBezTo>
                      <a:pt x="130" y="544"/>
                      <a:pt x="116" y="529"/>
                      <a:pt x="116" y="511"/>
                    </a:cubicBezTo>
                    <a:lnTo>
                      <a:pt x="116" y="370"/>
                    </a:lnTo>
                    <a:cubicBezTo>
                      <a:pt x="116" y="351"/>
                      <a:pt x="130" y="337"/>
                      <a:pt x="149" y="337"/>
                    </a:cubicBezTo>
                    <a:lnTo>
                      <a:pt x="470" y="337"/>
                    </a:lnTo>
                    <a:cubicBezTo>
                      <a:pt x="489" y="337"/>
                      <a:pt x="504" y="351"/>
                      <a:pt x="504" y="370"/>
                    </a:cubicBezTo>
                    <a:lnTo>
                      <a:pt x="504" y="511"/>
                    </a:lnTo>
                    <a:moveTo>
                      <a:pt x="0" y="370"/>
                    </a:moveTo>
                    <a:lnTo>
                      <a:pt x="0" y="511"/>
                    </a:lnTo>
                    <a:cubicBezTo>
                      <a:pt x="0" y="593"/>
                      <a:pt x="66" y="660"/>
                      <a:pt x="149" y="660"/>
                    </a:cubicBezTo>
                    <a:lnTo>
                      <a:pt x="470" y="660"/>
                    </a:lnTo>
                    <a:cubicBezTo>
                      <a:pt x="553" y="660"/>
                      <a:pt x="620" y="593"/>
                      <a:pt x="620" y="511"/>
                    </a:cubicBezTo>
                    <a:lnTo>
                      <a:pt x="620" y="370"/>
                    </a:lnTo>
                    <a:cubicBezTo>
                      <a:pt x="620" y="308"/>
                      <a:pt x="582" y="255"/>
                      <a:pt x="529" y="232"/>
                    </a:cubicBezTo>
                    <a:lnTo>
                      <a:pt x="529" y="219"/>
                    </a:lnTo>
                    <a:cubicBezTo>
                      <a:pt x="529" y="99"/>
                      <a:pt x="430" y="0"/>
                      <a:pt x="310" y="0"/>
                    </a:cubicBezTo>
                    <a:cubicBezTo>
                      <a:pt x="189" y="0"/>
                      <a:pt x="91" y="99"/>
                      <a:pt x="91" y="219"/>
                    </a:cubicBezTo>
                    <a:lnTo>
                      <a:pt x="91" y="232"/>
                    </a:lnTo>
                    <a:cubicBezTo>
                      <a:pt x="37" y="255"/>
                      <a:pt x="0" y="308"/>
                      <a:pt x="0" y="37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6306063" y="1680698"/>
                <a:ext cx="52768" cy="52767"/>
              </a:xfrm>
              <a:custGeom>
                <a:rect b="b" l="l" r="r" t="t"/>
                <a:pathLst>
                  <a:path extrusionOk="0" h="461" w="461">
                    <a:moveTo>
                      <a:pt x="231" y="116"/>
                    </a:moveTo>
                    <a:cubicBezTo>
                      <a:pt x="294" y="116"/>
                      <a:pt x="345" y="167"/>
                      <a:pt x="345" y="231"/>
                    </a:cubicBezTo>
                    <a:cubicBezTo>
                      <a:pt x="345" y="294"/>
                      <a:pt x="294" y="345"/>
                      <a:pt x="231" y="345"/>
                    </a:cubicBezTo>
                    <a:cubicBezTo>
                      <a:pt x="167" y="345"/>
                      <a:pt x="116" y="294"/>
                      <a:pt x="116" y="231"/>
                    </a:cubicBezTo>
                    <a:cubicBezTo>
                      <a:pt x="116" y="167"/>
                      <a:pt x="167" y="116"/>
                      <a:pt x="231" y="116"/>
                    </a:cubicBezTo>
                    <a:moveTo>
                      <a:pt x="231" y="461"/>
                    </a:moveTo>
                    <a:cubicBezTo>
                      <a:pt x="358" y="461"/>
                      <a:pt x="461" y="358"/>
                      <a:pt x="461" y="231"/>
                    </a:cubicBezTo>
                    <a:cubicBezTo>
                      <a:pt x="461" y="103"/>
                      <a:pt x="358" y="0"/>
                      <a:pt x="231" y="0"/>
                    </a:cubicBezTo>
                    <a:cubicBezTo>
                      <a:pt x="103" y="0"/>
                      <a:pt x="0" y="103"/>
                      <a:pt x="0" y="231"/>
                    </a:cubicBezTo>
                    <a:cubicBezTo>
                      <a:pt x="0" y="358"/>
                      <a:pt x="103" y="461"/>
                      <a:pt x="231" y="4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64" name="Google Shape;364;p25"/>
            <p:cNvCxnSpPr>
              <a:endCxn id="365" idx="1"/>
            </p:cNvCxnSpPr>
            <p:nvPr/>
          </p:nvCxnSpPr>
          <p:spPr>
            <a:xfrm flipH="1" rot="10800000">
              <a:off x="749500" y="395000"/>
              <a:ext cx="7509900" cy="2352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365" name="Google Shape;365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259400" y="80850"/>
              <a:ext cx="628319" cy="628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366" name="Google Shape;366;p25"/>
            <p:cNvCxnSpPr>
              <a:stCxn id="367" idx="0"/>
              <a:endCxn id="365" idx="2"/>
            </p:cNvCxnSpPr>
            <p:nvPr/>
          </p:nvCxnSpPr>
          <p:spPr>
            <a:xfrm rot="-5400000">
              <a:off x="6676189" y="2606181"/>
              <a:ext cx="3794700" cy="6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grpSp>
          <p:nvGrpSpPr>
            <p:cNvPr id="368" name="Google Shape;368;p25"/>
            <p:cNvGrpSpPr/>
            <p:nvPr/>
          </p:nvGrpSpPr>
          <p:grpSpPr>
            <a:xfrm>
              <a:off x="8347175" y="169158"/>
              <a:ext cx="453392" cy="452357"/>
              <a:chOff x="2108113" y="1440783"/>
              <a:chExt cx="453392" cy="452357"/>
            </a:xfrm>
          </p:grpSpPr>
          <p:sp>
            <p:nvSpPr>
              <p:cNvPr id="369" name="Google Shape;369;p25"/>
              <p:cNvSpPr/>
              <p:nvPr/>
            </p:nvSpPr>
            <p:spPr>
              <a:xfrm>
                <a:off x="2108113" y="1512208"/>
                <a:ext cx="145485" cy="139415"/>
              </a:xfrm>
              <a:custGeom>
                <a:rect b="b" l="l" r="r" t="t"/>
                <a:pathLst>
                  <a:path extrusionOk="0" h="1218" w="1271">
                    <a:moveTo>
                      <a:pt x="891" y="793"/>
                    </a:moveTo>
                    <a:lnTo>
                      <a:pt x="941" y="1085"/>
                    </a:lnTo>
                    <a:lnTo>
                      <a:pt x="679" y="947"/>
                    </a:lnTo>
                    <a:cubicBezTo>
                      <a:pt x="665" y="940"/>
                      <a:pt x="650" y="936"/>
                      <a:pt x="635" y="936"/>
                    </a:cubicBezTo>
                    <a:cubicBezTo>
                      <a:pt x="620" y="936"/>
                      <a:pt x="605" y="940"/>
                      <a:pt x="591" y="947"/>
                    </a:cubicBezTo>
                    <a:lnTo>
                      <a:pt x="329" y="1085"/>
                    </a:lnTo>
                    <a:lnTo>
                      <a:pt x="379" y="793"/>
                    </a:lnTo>
                    <a:cubicBezTo>
                      <a:pt x="384" y="762"/>
                      <a:pt x="374" y="731"/>
                      <a:pt x="352" y="709"/>
                    </a:cubicBezTo>
                    <a:lnTo>
                      <a:pt x="140" y="502"/>
                    </a:lnTo>
                    <a:lnTo>
                      <a:pt x="433" y="460"/>
                    </a:lnTo>
                    <a:cubicBezTo>
                      <a:pt x="464" y="455"/>
                      <a:pt x="490" y="436"/>
                      <a:pt x="504" y="408"/>
                    </a:cubicBezTo>
                    <a:lnTo>
                      <a:pt x="635" y="142"/>
                    </a:lnTo>
                    <a:lnTo>
                      <a:pt x="766" y="408"/>
                    </a:lnTo>
                    <a:cubicBezTo>
                      <a:pt x="780" y="436"/>
                      <a:pt x="807" y="455"/>
                      <a:pt x="837" y="460"/>
                    </a:cubicBezTo>
                    <a:lnTo>
                      <a:pt x="1131" y="502"/>
                    </a:lnTo>
                    <a:lnTo>
                      <a:pt x="919" y="709"/>
                    </a:lnTo>
                    <a:cubicBezTo>
                      <a:pt x="896" y="731"/>
                      <a:pt x="886" y="762"/>
                      <a:pt x="891" y="793"/>
                    </a:cubicBezTo>
                    <a:moveTo>
                      <a:pt x="1007" y="784"/>
                    </a:moveTo>
                    <a:lnTo>
                      <a:pt x="1242" y="555"/>
                    </a:lnTo>
                    <a:cubicBezTo>
                      <a:pt x="1268" y="530"/>
                      <a:pt x="1277" y="493"/>
                      <a:pt x="1266" y="458"/>
                    </a:cubicBezTo>
                    <a:cubicBezTo>
                      <a:pt x="1255" y="424"/>
                      <a:pt x="1226" y="399"/>
                      <a:pt x="1190" y="394"/>
                    </a:cubicBezTo>
                    <a:lnTo>
                      <a:pt x="865" y="347"/>
                    </a:lnTo>
                    <a:lnTo>
                      <a:pt x="720" y="53"/>
                    </a:lnTo>
                    <a:cubicBezTo>
                      <a:pt x="704" y="20"/>
                      <a:pt x="671" y="0"/>
                      <a:pt x="635" y="0"/>
                    </a:cubicBezTo>
                    <a:lnTo>
                      <a:pt x="635" y="0"/>
                    </a:lnTo>
                    <a:cubicBezTo>
                      <a:pt x="599" y="0"/>
                      <a:pt x="567" y="20"/>
                      <a:pt x="551" y="53"/>
                    </a:cubicBezTo>
                    <a:lnTo>
                      <a:pt x="405" y="347"/>
                    </a:lnTo>
                    <a:lnTo>
                      <a:pt x="81" y="394"/>
                    </a:lnTo>
                    <a:cubicBezTo>
                      <a:pt x="45" y="399"/>
                      <a:pt x="16" y="424"/>
                      <a:pt x="5" y="458"/>
                    </a:cubicBezTo>
                    <a:cubicBezTo>
                      <a:pt x="-7" y="493"/>
                      <a:pt x="2" y="530"/>
                      <a:pt x="28" y="555"/>
                    </a:cubicBezTo>
                    <a:lnTo>
                      <a:pt x="263" y="784"/>
                    </a:lnTo>
                    <a:lnTo>
                      <a:pt x="208" y="1108"/>
                    </a:lnTo>
                    <a:cubicBezTo>
                      <a:pt x="202" y="1143"/>
                      <a:pt x="216" y="1179"/>
                      <a:pt x="245" y="1200"/>
                    </a:cubicBezTo>
                    <a:cubicBezTo>
                      <a:pt x="262" y="1212"/>
                      <a:pt x="281" y="1218"/>
                      <a:pt x="301" y="1218"/>
                    </a:cubicBezTo>
                    <a:cubicBezTo>
                      <a:pt x="316" y="1218"/>
                      <a:pt x="331" y="1214"/>
                      <a:pt x="345" y="1207"/>
                    </a:cubicBezTo>
                    <a:lnTo>
                      <a:pt x="635" y="1054"/>
                    </a:lnTo>
                    <a:lnTo>
                      <a:pt x="926" y="1207"/>
                    </a:lnTo>
                    <a:cubicBezTo>
                      <a:pt x="958" y="1224"/>
                      <a:pt x="996" y="1221"/>
                      <a:pt x="1025" y="1200"/>
                    </a:cubicBezTo>
                    <a:cubicBezTo>
                      <a:pt x="1054" y="1179"/>
                      <a:pt x="1069" y="1143"/>
                      <a:pt x="1063" y="1108"/>
                    </a:cubicBezTo>
                    <a:lnTo>
                      <a:pt x="1007" y="7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2415905" y="1512208"/>
                <a:ext cx="145599" cy="139415"/>
              </a:xfrm>
              <a:custGeom>
                <a:rect b="b" l="l" r="r" t="t"/>
                <a:pathLst>
                  <a:path extrusionOk="0" h="1218" w="1272">
                    <a:moveTo>
                      <a:pt x="919" y="709"/>
                    </a:moveTo>
                    <a:cubicBezTo>
                      <a:pt x="897" y="731"/>
                      <a:pt x="887" y="762"/>
                      <a:pt x="892" y="793"/>
                    </a:cubicBezTo>
                    <a:lnTo>
                      <a:pt x="942" y="1085"/>
                    </a:lnTo>
                    <a:lnTo>
                      <a:pt x="680" y="947"/>
                    </a:lnTo>
                    <a:cubicBezTo>
                      <a:pt x="652" y="932"/>
                      <a:pt x="619" y="932"/>
                      <a:pt x="592" y="947"/>
                    </a:cubicBezTo>
                    <a:lnTo>
                      <a:pt x="330" y="1085"/>
                    </a:lnTo>
                    <a:lnTo>
                      <a:pt x="380" y="793"/>
                    </a:lnTo>
                    <a:cubicBezTo>
                      <a:pt x="385" y="762"/>
                      <a:pt x="375" y="731"/>
                      <a:pt x="353" y="709"/>
                    </a:cubicBezTo>
                    <a:lnTo>
                      <a:pt x="140" y="502"/>
                    </a:lnTo>
                    <a:lnTo>
                      <a:pt x="434" y="460"/>
                    </a:lnTo>
                    <a:cubicBezTo>
                      <a:pt x="464" y="455"/>
                      <a:pt x="491" y="436"/>
                      <a:pt x="505" y="408"/>
                    </a:cubicBezTo>
                    <a:lnTo>
                      <a:pt x="636" y="142"/>
                    </a:lnTo>
                    <a:lnTo>
                      <a:pt x="767" y="408"/>
                    </a:lnTo>
                    <a:cubicBezTo>
                      <a:pt x="781" y="436"/>
                      <a:pt x="807" y="455"/>
                      <a:pt x="838" y="460"/>
                    </a:cubicBezTo>
                    <a:lnTo>
                      <a:pt x="1131" y="502"/>
                    </a:lnTo>
                    <a:lnTo>
                      <a:pt x="919" y="709"/>
                    </a:lnTo>
                    <a:moveTo>
                      <a:pt x="1267" y="458"/>
                    </a:moveTo>
                    <a:cubicBezTo>
                      <a:pt x="1255" y="424"/>
                      <a:pt x="1226" y="399"/>
                      <a:pt x="1190" y="394"/>
                    </a:cubicBezTo>
                    <a:lnTo>
                      <a:pt x="866" y="347"/>
                    </a:lnTo>
                    <a:lnTo>
                      <a:pt x="720" y="53"/>
                    </a:lnTo>
                    <a:cubicBezTo>
                      <a:pt x="704" y="20"/>
                      <a:pt x="672" y="0"/>
                      <a:pt x="636" y="0"/>
                    </a:cubicBezTo>
                    <a:cubicBezTo>
                      <a:pt x="600" y="0"/>
                      <a:pt x="567" y="20"/>
                      <a:pt x="551" y="53"/>
                    </a:cubicBezTo>
                    <a:lnTo>
                      <a:pt x="406" y="347"/>
                    </a:lnTo>
                    <a:lnTo>
                      <a:pt x="81" y="394"/>
                    </a:lnTo>
                    <a:cubicBezTo>
                      <a:pt x="45" y="399"/>
                      <a:pt x="16" y="424"/>
                      <a:pt x="5" y="458"/>
                    </a:cubicBezTo>
                    <a:cubicBezTo>
                      <a:pt x="-6" y="493"/>
                      <a:pt x="3" y="530"/>
                      <a:pt x="29" y="555"/>
                    </a:cubicBezTo>
                    <a:lnTo>
                      <a:pt x="264" y="784"/>
                    </a:lnTo>
                    <a:lnTo>
                      <a:pt x="208" y="1108"/>
                    </a:lnTo>
                    <a:cubicBezTo>
                      <a:pt x="202" y="1143"/>
                      <a:pt x="217" y="1179"/>
                      <a:pt x="246" y="1200"/>
                    </a:cubicBezTo>
                    <a:cubicBezTo>
                      <a:pt x="275" y="1221"/>
                      <a:pt x="313" y="1224"/>
                      <a:pt x="345" y="1207"/>
                    </a:cubicBezTo>
                    <a:lnTo>
                      <a:pt x="636" y="1054"/>
                    </a:lnTo>
                    <a:lnTo>
                      <a:pt x="926" y="1207"/>
                    </a:lnTo>
                    <a:cubicBezTo>
                      <a:pt x="940" y="1214"/>
                      <a:pt x="955" y="1218"/>
                      <a:pt x="970" y="1218"/>
                    </a:cubicBezTo>
                    <a:cubicBezTo>
                      <a:pt x="990" y="1218"/>
                      <a:pt x="1009" y="1212"/>
                      <a:pt x="1026" y="1200"/>
                    </a:cubicBezTo>
                    <a:cubicBezTo>
                      <a:pt x="1055" y="1179"/>
                      <a:pt x="1069" y="1143"/>
                      <a:pt x="1063" y="1108"/>
                    </a:cubicBezTo>
                    <a:lnTo>
                      <a:pt x="1008" y="784"/>
                    </a:lnTo>
                    <a:lnTo>
                      <a:pt x="1243" y="555"/>
                    </a:lnTo>
                    <a:cubicBezTo>
                      <a:pt x="1269" y="530"/>
                      <a:pt x="1278" y="493"/>
                      <a:pt x="1267" y="4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2242150" y="1658034"/>
                <a:ext cx="209013" cy="235106"/>
              </a:xfrm>
              <a:custGeom>
                <a:rect b="b" l="l" r="r" t="t"/>
                <a:pathLst>
                  <a:path extrusionOk="0" h="2054" w="1826">
                    <a:moveTo>
                      <a:pt x="1801" y="1649"/>
                    </a:moveTo>
                    <a:cubicBezTo>
                      <a:pt x="1775" y="1631"/>
                      <a:pt x="1739" y="1638"/>
                      <a:pt x="1721" y="1664"/>
                    </a:cubicBezTo>
                    <a:cubicBezTo>
                      <a:pt x="1602" y="1836"/>
                      <a:pt x="1408" y="1938"/>
                      <a:pt x="1200" y="1938"/>
                    </a:cubicBezTo>
                    <a:cubicBezTo>
                      <a:pt x="898" y="1938"/>
                      <a:pt x="637" y="1723"/>
                      <a:pt x="580" y="1427"/>
                    </a:cubicBezTo>
                    <a:lnTo>
                      <a:pt x="545" y="1248"/>
                    </a:lnTo>
                    <a:cubicBezTo>
                      <a:pt x="541" y="1230"/>
                      <a:pt x="535" y="1213"/>
                      <a:pt x="525" y="1197"/>
                    </a:cubicBezTo>
                    <a:lnTo>
                      <a:pt x="132" y="544"/>
                    </a:lnTo>
                    <a:cubicBezTo>
                      <a:pt x="105" y="499"/>
                      <a:pt x="112" y="443"/>
                      <a:pt x="150" y="406"/>
                    </a:cubicBezTo>
                    <a:cubicBezTo>
                      <a:pt x="172" y="385"/>
                      <a:pt x="200" y="373"/>
                      <a:pt x="231" y="374"/>
                    </a:cubicBezTo>
                    <a:cubicBezTo>
                      <a:pt x="262" y="375"/>
                      <a:pt x="290" y="388"/>
                      <a:pt x="311" y="410"/>
                    </a:cubicBezTo>
                    <a:lnTo>
                      <a:pt x="573" y="696"/>
                    </a:lnTo>
                    <a:cubicBezTo>
                      <a:pt x="594" y="719"/>
                      <a:pt x="626" y="727"/>
                      <a:pt x="655" y="715"/>
                    </a:cubicBezTo>
                    <a:cubicBezTo>
                      <a:pt x="684" y="704"/>
                      <a:pt x="703" y="677"/>
                      <a:pt x="703" y="646"/>
                    </a:cubicBezTo>
                    <a:lnTo>
                      <a:pt x="703" y="58"/>
                    </a:lnTo>
                    <a:cubicBezTo>
                      <a:pt x="703" y="26"/>
                      <a:pt x="677" y="0"/>
                      <a:pt x="645" y="0"/>
                    </a:cubicBezTo>
                    <a:cubicBezTo>
                      <a:pt x="613" y="0"/>
                      <a:pt x="587" y="26"/>
                      <a:pt x="587" y="58"/>
                    </a:cubicBezTo>
                    <a:lnTo>
                      <a:pt x="587" y="540"/>
                    </a:lnTo>
                    <a:lnTo>
                      <a:pt x="396" y="332"/>
                    </a:lnTo>
                    <a:cubicBezTo>
                      <a:pt x="354" y="286"/>
                      <a:pt x="297" y="260"/>
                      <a:pt x="234" y="258"/>
                    </a:cubicBezTo>
                    <a:cubicBezTo>
                      <a:pt x="172" y="257"/>
                      <a:pt x="113" y="280"/>
                      <a:pt x="69" y="324"/>
                    </a:cubicBezTo>
                    <a:cubicBezTo>
                      <a:pt x="-7" y="398"/>
                      <a:pt x="-22" y="513"/>
                      <a:pt x="33" y="604"/>
                    </a:cubicBezTo>
                    <a:lnTo>
                      <a:pt x="426" y="1257"/>
                    </a:lnTo>
                    <a:cubicBezTo>
                      <a:pt x="429" y="1261"/>
                      <a:pt x="430" y="1265"/>
                      <a:pt x="431" y="1270"/>
                    </a:cubicBezTo>
                    <a:lnTo>
                      <a:pt x="466" y="1449"/>
                    </a:lnTo>
                    <a:cubicBezTo>
                      <a:pt x="534" y="1799"/>
                      <a:pt x="843" y="2054"/>
                      <a:pt x="1200" y="2054"/>
                    </a:cubicBezTo>
                    <a:cubicBezTo>
                      <a:pt x="1446" y="2054"/>
                      <a:pt x="1676" y="1932"/>
                      <a:pt x="1816" y="1729"/>
                    </a:cubicBezTo>
                    <a:cubicBezTo>
                      <a:pt x="1834" y="1703"/>
                      <a:pt x="1827" y="1667"/>
                      <a:pt x="1801" y="16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2236999" y="1440783"/>
                <a:ext cx="228014" cy="392377"/>
              </a:xfrm>
              <a:custGeom>
                <a:rect b="b" l="l" r="r" t="t"/>
                <a:pathLst>
                  <a:path extrusionOk="0" h="3428" w="1992">
                    <a:moveTo>
                      <a:pt x="1779" y="2016"/>
                    </a:moveTo>
                    <a:cubicBezTo>
                      <a:pt x="1738" y="2016"/>
                      <a:pt x="1700" y="2027"/>
                      <a:pt x="1668" y="2047"/>
                    </a:cubicBezTo>
                    <a:cubicBezTo>
                      <a:pt x="1638" y="1965"/>
                      <a:pt x="1560" y="1907"/>
                      <a:pt x="1468" y="1907"/>
                    </a:cubicBezTo>
                    <a:cubicBezTo>
                      <a:pt x="1424" y="1907"/>
                      <a:pt x="1383" y="1920"/>
                      <a:pt x="1350" y="1942"/>
                    </a:cubicBezTo>
                    <a:cubicBezTo>
                      <a:pt x="1316" y="1870"/>
                      <a:pt x="1242" y="1820"/>
                      <a:pt x="1157" y="1820"/>
                    </a:cubicBezTo>
                    <a:cubicBezTo>
                      <a:pt x="1121" y="1820"/>
                      <a:pt x="1088" y="1828"/>
                      <a:pt x="1059" y="1843"/>
                    </a:cubicBezTo>
                    <a:lnTo>
                      <a:pt x="1059" y="1509"/>
                    </a:lnTo>
                    <a:lnTo>
                      <a:pt x="1258" y="1614"/>
                    </a:lnTo>
                    <a:cubicBezTo>
                      <a:pt x="1274" y="1623"/>
                      <a:pt x="1292" y="1627"/>
                      <a:pt x="1309" y="1627"/>
                    </a:cubicBezTo>
                    <a:cubicBezTo>
                      <a:pt x="1331" y="1627"/>
                      <a:pt x="1353" y="1620"/>
                      <a:pt x="1372" y="1606"/>
                    </a:cubicBezTo>
                    <a:cubicBezTo>
                      <a:pt x="1406" y="1582"/>
                      <a:pt x="1422" y="1541"/>
                      <a:pt x="1415" y="1501"/>
                    </a:cubicBezTo>
                    <a:lnTo>
                      <a:pt x="1337" y="1046"/>
                    </a:lnTo>
                    <a:lnTo>
                      <a:pt x="1388" y="997"/>
                    </a:lnTo>
                    <a:cubicBezTo>
                      <a:pt x="1410" y="975"/>
                      <a:pt x="1411" y="938"/>
                      <a:pt x="1389" y="915"/>
                    </a:cubicBezTo>
                    <a:cubicBezTo>
                      <a:pt x="1366" y="892"/>
                      <a:pt x="1330" y="892"/>
                      <a:pt x="1307" y="914"/>
                    </a:cubicBezTo>
                    <a:lnTo>
                      <a:pt x="1254" y="966"/>
                    </a:lnTo>
                    <a:cubicBezTo>
                      <a:pt x="1228" y="991"/>
                      <a:pt x="1217" y="1027"/>
                      <a:pt x="1223" y="1062"/>
                    </a:cubicBezTo>
                    <a:lnTo>
                      <a:pt x="1299" y="1505"/>
                    </a:lnTo>
                    <a:lnTo>
                      <a:pt x="1059" y="1379"/>
                    </a:lnTo>
                    <a:lnTo>
                      <a:pt x="1059" y="1303"/>
                    </a:lnTo>
                    <a:cubicBezTo>
                      <a:pt x="1059" y="1185"/>
                      <a:pt x="963" y="1089"/>
                      <a:pt x="846" y="1089"/>
                    </a:cubicBezTo>
                    <a:cubicBezTo>
                      <a:pt x="728" y="1089"/>
                      <a:pt x="632" y="1185"/>
                      <a:pt x="632" y="1303"/>
                    </a:cubicBezTo>
                    <a:lnTo>
                      <a:pt x="632" y="1384"/>
                    </a:lnTo>
                    <a:lnTo>
                      <a:pt x="402" y="1505"/>
                    </a:lnTo>
                    <a:lnTo>
                      <a:pt x="478" y="1062"/>
                    </a:lnTo>
                    <a:cubicBezTo>
                      <a:pt x="484" y="1027"/>
                      <a:pt x="472" y="991"/>
                      <a:pt x="447" y="966"/>
                    </a:cubicBezTo>
                    <a:lnTo>
                      <a:pt x="125" y="652"/>
                    </a:lnTo>
                    <a:lnTo>
                      <a:pt x="570" y="587"/>
                    </a:lnTo>
                    <a:cubicBezTo>
                      <a:pt x="605" y="582"/>
                      <a:pt x="635" y="560"/>
                      <a:pt x="651" y="528"/>
                    </a:cubicBezTo>
                    <a:lnTo>
                      <a:pt x="850" y="125"/>
                    </a:lnTo>
                    <a:lnTo>
                      <a:pt x="1049" y="528"/>
                    </a:lnTo>
                    <a:cubicBezTo>
                      <a:pt x="1065" y="560"/>
                      <a:pt x="1095" y="582"/>
                      <a:pt x="1131" y="587"/>
                    </a:cubicBezTo>
                    <a:lnTo>
                      <a:pt x="1576" y="652"/>
                    </a:lnTo>
                    <a:lnTo>
                      <a:pt x="1487" y="738"/>
                    </a:lnTo>
                    <a:cubicBezTo>
                      <a:pt x="1464" y="761"/>
                      <a:pt x="1464" y="797"/>
                      <a:pt x="1486" y="820"/>
                    </a:cubicBezTo>
                    <a:cubicBezTo>
                      <a:pt x="1508" y="843"/>
                      <a:pt x="1545" y="844"/>
                      <a:pt x="1568" y="821"/>
                    </a:cubicBezTo>
                    <a:lnTo>
                      <a:pt x="1667" y="724"/>
                    </a:lnTo>
                    <a:cubicBezTo>
                      <a:pt x="1697" y="695"/>
                      <a:pt x="1707" y="653"/>
                      <a:pt x="1695" y="613"/>
                    </a:cubicBezTo>
                    <a:cubicBezTo>
                      <a:pt x="1682" y="574"/>
                      <a:pt x="1648" y="546"/>
                      <a:pt x="1608" y="540"/>
                    </a:cubicBezTo>
                    <a:lnTo>
                      <a:pt x="1151" y="474"/>
                    </a:lnTo>
                    <a:lnTo>
                      <a:pt x="947" y="60"/>
                    </a:lnTo>
                    <a:cubicBezTo>
                      <a:pt x="929" y="23"/>
                      <a:pt x="892" y="0"/>
                      <a:pt x="850" y="0"/>
                    </a:cubicBezTo>
                    <a:cubicBezTo>
                      <a:pt x="809" y="0"/>
                      <a:pt x="772" y="23"/>
                      <a:pt x="753" y="60"/>
                    </a:cubicBezTo>
                    <a:lnTo>
                      <a:pt x="549" y="474"/>
                    </a:lnTo>
                    <a:lnTo>
                      <a:pt x="93" y="540"/>
                    </a:lnTo>
                    <a:cubicBezTo>
                      <a:pt x="52" y="546"/>
                      <a:pt x="19" y="574"/>
                      <a:pt x="6" y="613"/>
                    </a:cubicBezTo>
                    <a:cubicBezTo>
                      <a:pt x="-7" y="653"/>
                      <a:pt x="3" y="695"/>
                      <a:pt x="33" y="724"/>
                    </a:cubicBezTo>
                    <a:lnTo>
                      <a:pt x="363" y="1046"/>
                    </a:lnTo>
                    <a:lnTo>
                      <a:pt x="285" y="1501"/>
                    </a:lnTo>
                    <a:cubicBezTo>
                      <a:pt x="278" y="1541"/>
                      <a:pt x="295" y="1582"/>
                      <a:pt x="328" y="1606"/>
                    </a:cubicBezTo>
                    <a:cubicBezTo>
                      <a:pt x="347" y="1620"/>
                      <a:pt x="369" y="1627"/>
                      <a:pt x="392" y="1627"/>
                    </a:cubicBezTo>
                    <a:cubicBezTo>
                      <a:pt x="409" y="1627"/>
                      <a:pt x="426" y="1623"/>
                      <a:pt x="442" y="1614"/>
                    </a:cubicBezTo>
                    <a:lnTo>
                      <a:pt x="632" y="1514"/>
                    </a:lnTo>
                    <a:lnTo>
                      <a:pt x="632" y="1709"/>
                    </a:lnTo>
                    <a:cubicBezTo>
                      <a:pt x="632" y="1741"/>
                      <a:pt x="658" y="1767"/>
                      <a:pt x="690" y="1767"/>
                    </a:cubicBezTo>
                    <a:cubicBezTo>
                      <a:pt x="722" y="1767"/>
                      <a:pt x="748" y="1741"/>
                      <a:pt x="748" y="1709"/>
                    </a:cubicBezTo>
                    <a:lnTo>
                      <a:pt x="748" y="1303"/>
                    </a:lnTo>
                    <a:cubicBezTo>
                      <a:pt x="748" y="1249"/>
                      <a:pt x="792" y="1205"/>
                      <a:pt x="846" y="1205"/>
                    </a:cubicBezTo>
                    <a:cubicBezTo>
                      <a:pt x="899" y="1205"/>
                      <a:pt x="943" y="1249"/>
                      <a:pt x="943" y="1303"/>
                    </a:cubicBezTo>
                    <a:lnTo>
                      <a:pt x="943" y="2270"/>
                    </a:lnTo>
                    <a:cubicBezTo>
                      <a:pt x="943" y="2302"/>
                      <a:pt x="969" y="2328"/>
                      <a:pt x="1001" y="2328"/>
                    </a:cubicBezTo>
                    <a:cubicBezTo>
                      <a:pt x="1033" y="2328"/>
                      <a:pt x="1059" y="2302"/>
                      <a:pt x="1059" y="2270"/>
                    </a:cubicBezTo>
                    <a:lnTo>
                      <a:pt x="1059" y="2033"/>
                    </a:lnTo>
                    <a:cubicBezTo>
                      <a:pt x="1059" y="1979"/>
                      <a:pt x="1103" y="1935"/>
                      <a:pt x="1157" y="1935"/>
                    </a:cubicBezTo>
                    <a:cubicBezTo>
                      <a:pt x="1211" y="1935"/>
                      <a:pt x="1254" y="1979"/>
                      <a:pt x="1254" y="2033"/>
                    </a:cubicBezTo>
                    <a:lnTo>
                      <a:pt x="1254" y="2357"/>
                    </a:lnTo>
                    <a:cubicBezTo>
                      <a:pt x="1254" y="2389"/>
                      <a:pt x="1280" y="2415"/>
                      <a:pt x="1312" y="2415"/>
                    </a:cubicBezTo>
                    <a:cubicBezTo>
                      <a:pt x="1344" y="2415"/>
                      <a:pt x="1370" y="2389"/>
                      <a:pt x="1370" y="2357"/>
                    </a:cubicBezTo>
                    <a:lnTo>
                      <a:pt x="1370" y="2120"/>
                    </a:lnTo>
                    <a:cubicBezTo>
                      <a:pt x="1370" y="2066"/>
                      <a:pt x="1414" y="2022"/>
                      <a:pt x="1468" y="2022"/>
                    </a:cubicBezTo>
                    <a:cubicBezTo>
                      <a:pt x="1522" y="2022"/>
                      <a:pt x="1565" y="2066"/>
                      <a:pt x="1565" y="2120"/>
                    </a:cubicBezTo>
                    <a:lnTo>
                      <a:pt x="1565" y="2466"/>
                    </a:lnTo>
                    <a:cubicBezTo>
                      <a:pt x="1565" y="2498"/>
                      <a:pt x="1591" y="2524"/>
                      <a:pt x="1623" y="2524"/>
                    </a:cubicBezTo>
                    <a:cubicBezTo>
                      <a:pt x="1655" y="2524"/>
                      <a:pt x="1681" y="2498"/>
                      <a:pt x="1681" y="2466"/>
                    </a:cubicBezTo>
                    <a:lnTo>
                      <a:pt x="1681" y="2229"/>
                    </a:lnTo>
                    <a:cubicBezTo>
                      <a:pt x="1681" y="2175"/>
                      <a:pt x="1725" y="2131"/>
                      <a:pt x="1779" y="2131"/>
                    </a:cubicBezTo>
                    <a:cubicBezTo>
                      <a:pt x="1833" y="2131"/>
                      <a:pt x="1877" y="2175"/>
                      <a:pt x="1877" y="2229"/>
                    </a:cubicBezTo>
                    <a:lnTo>
                      <a:pt x="1877" y="3204"/>
                    </a:lnTo>
                    <a:cubicBezTo>
                      <a:pt x="1877" y="3255"/>
                      <a:pt x="1870" y="3306"/>
                      <a:pt x="1858" y="3356"/>
                    </a:cubicBezTo>
                    <a:cubicBezTo>
                      <a:pt x="1851" y="3387"/>
                      <a:pt x="1869" y="3418"/>
                      <a:pt x="1900" y="3426"/>
                    </a:cubicBezTo>
                    <a:cubicBezTo>
                      <a:pt x="1905" y="3427"/>
                      <a:pt x="1910" y="3428"/>
                      <a:pt x="1914" y="3428"/>
                    </a:cubicBezTo>
                    <a:cubicBezTo>
                      <a:pt x="1940" y="3428"/>
                      <a:pt x="1964" y="3410"/>
                      <a:pt x="1970" y="3384"/>
                    </a:cubicBezTo>
                    <a:cubicBezTo>
                      <a:pt x="1985" y="3325"/>
                      <a:pt x="1992" y="3265"/>
                      <a:pt x="1992" y="3204"/>
                    </a:cubicBezTo>
                    <a:lnTo>
                      <a:pt x="1992" y="2229"/>
                    </a:lnTo>
                    <a:cubicBezTo>
                      <a:pt x="1992" y="2112"/>
                      <a:pt x="1896" y="2016"/>
                      <a:pt x="1779" y="20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67" name="Google Shape;367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22364" y="4503831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6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375" name="Google Shape;375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grpSp>
        <p:nvGrpSpPr>
          <p:cNvPr id="377" name="Google Shape;377;p26"/>
          <p:cNvGrpSpPr/>
          <p:nvPr/>
        </p:nvGrpSpPr>
        <p:grpSpPr>
          <a:xfrm>
            <a:off x="114198" y="158375"/>
            <a:ext cx="747713" cy="3876820"/>
            <a:chOff x="114198" y="158375"/>
            <a:chExt cx="747713" cy="3876820"/>
          </a:xfrm>
        </p:grpSpPr>
        <p:pic>
          <p:nvPicPr>
            <p:cNvPr id="378" name="Google Shape;37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64536" y="158375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379" name="Google Shape;37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88948" y="87250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380" name="Google Shape;380;p26"/>
            <p:cNvCxnSpPr>
              <a:stCxn id="381" idx="1"/>
              <a:endCxn id="379" idx="2"/>
            </p:cNvCxnSpPr>
            <p:nvPr/>
          </p:nvCxnSpPr>
          <p:spPr>
            <a:xfrm rot="10800000">
              <a:off x="337774" y="1170013"/>
              <a:ext cx="73800" cy="2716500"/>
            </a:xfrm>
            <a:prstGeom prst="bentConnector4">
              <a:avLst>
                <a:gd fmla="val -322663" name="adj1"/>
                <a:gd fmla="val 52739" name="adj2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26"/>
            <p:cNvCxnSpPr>
              <a:stCxn id="378" idx="2"/>
              <a:endCxn id="379" idx="0"/>
            </p:cNvCxnSpPr>
            <p:nvPr/>
          </p:nvCxnSpPr>
          <p:spPr>
            <a:xfrm rot="5400000">
              <a:off x="317073" y="476300"/>
              <a:ext cx="416700" cy="3756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381" name="Google Shape;38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14198" y="37378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27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385" name="Google Shape;385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grpSp>
        <p:nvGrpSpPr>
          <p:cNvPr id="387" name="Google Shape;387;p27"/>
          <p:cNvGrpSpPr/>
          <p:nvPr/>
        </p:nvGrpSpPr>
        <p:grpSpPr>
          <a:xfrm>
            <a:off x="139798" y="112250"/>
            <a:ext cx="594763" cy="4829720"/>
            <a:chOff x="139798" y="112250"/>
            <a:chExt cx="594763" cy="4829720"/>
          </a:xfrm>
        </p:grpSpPr>
        <p:pic>
          <p:nvPicPr>
            <p:cNvPr id="388" name="Google Shape;38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37186" y="112250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389" name="Google Shape;38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83823" y="373115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390" name="Google Shape;390;p27"/>
            <p:cNvCxnSpPr>
              <a:stCxn id="391" idx="1"/>
              <a:endCxn id="389" idx="2"/>
            </p:cNvCxnSpPr>
            <p:nvPr/>
          </p:nvCxnSpPr>
          <p:spPr>
            <a:xfrm rot="10800000">
              <a:off x="332474" y="4028588"/>
              <a:ext cx="104700" cy="764700"/>
            </a:xfrm>
            <a:prstGeom prst="bentConnector4">
              <a:avLst>
                <a:gd fmla="val -227436" name="adj1"/>
                <a:gd fmla="val 59726" name="adj2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27"/>
            <p:cNvCxnSpPr>
              <a:stCxn id="388" idx="2"/>
              <a:endCxn id="389" idx="0"/>
            </p:cNvCxnSpPr>
            <p:nvPr/>
          </p:nvCxnSpPr>
          <p:spPr>
            <a:xfrm rot="5400000">
              <a:off x="-1201677" y="1943675"/>
              <a:ext cx="3321600" cy="253500"/>
            </a:xfrm>
            <a:prstGeom prst="bentConnector3">
              <a:avLst>
                <a:gd fmla="val 49999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391" name="Google Shape;39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39798" y="464460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61" name="Google Shape;61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63" name="Google Shape;6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bert Sans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5" name="Google Shape;65;p4"/>
          <p:cNvGrpSpPr/>
          <p:nvPr/>
        </p:nvGrpSpPr>
        <p:grpSpPr>
          <a:xfrm>
            <a:off x="8430777" y="1490106"/>
            <a:ext cx="603500" cy="3544601"/>
            <a:chOff x="8430777" y="1490106"/>
            <a:chExt cx="603500" cy="3544601"/>
          </a:xfrm>
        </p:grpSpPr>
        <p:grpSp>
          <p:nvGrpSpPr>
            <p:cNvPr id="66" name="Google Shape;66;p4"/>
            <p:cNvGrpSpPr/>
            <p:nvPr/>
          </p:nvGrpSpPr>
          <p:grpSpPr>
            <a:xfrm>
              <a:off x="8430777" y="2556993"/>
              <a:ext cx="301775" cy="2477714"/>
              <a:chOff x="116427" y="1911168"/>
              <a:chExt cx="301775" cy="2477714"/>
            </a:xfrm>
          </p:grpSpPr>
          <p:pic>
            <p:nvPicPr>
              <p:cNvPr id="67" name="Google Shape;67;p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16427" y="1911168"/>
                <a:ext cx="301750" cy="3017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pic>
            <p:nvPicPr>
              <p:cNvPr id="68" name="Google Shape;68;p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16427" y="4087143"/>
                <a:ext cx="301750" cy="3017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cxnSp>
            <p:nvCxnSpPr>
              <p:cNvPr id="69" name="Google Shape;69;p4"/>
              <p:cNvCxnSpPr>
                <a:stCxn id="67" idx="2"/>
                <a:endCxn id="68" idx="1"/>
              </p:cNvCxnSpPr>
              <p:nvPr/>
            </p:nvCxnSpPr>
            <p:spPr>
              <a:xfrm flipH="1" rot="-5400000">
                <a:off x="-669748" y="3149957"/>
                <a:ext cx="2025000" cy="150900"/>
              </a:xfrm>
              <a:prstGeom prst="bentConnector4">
                <a:avLst>
                  <a:gd fmla="val 46277" name="adj1"/>
                  <a:gd fmla="val 257787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70" name="Google Shape;70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32527" y="1490106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71" name="Google Shape;71;p4"/>
            <p:cNvCxnSpPr>
              <a:stCxn id="67" idx="1"/>
              <a:endCxn id="70" idx="2"/>
            </p:cNvCxnSpPr>
            <p:nvPr/>
          </p:nvCxnSpPr>
          <p:spPr>
            <a:xfrm flipH="1" rot="10800000">
              <a:off x="8732527" y="1791963"/>
              <a:ext cx="150900" cy="915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5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74" name="Google Shape;7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76" name="Google Shape;7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5"/>
          <p:cNvSpPr txBox="1"/>
          <p:nvPr>
            <p:ph idx="1" type="subTitle"/>
          </p:nvPr>
        </p:nvSpPr>
        <p:spPr>
          <a:xfrm>
            <a:off x="794475" y="3350675"/>
            <a:ext cx="6993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5"/>
          <p:cNvSpPr txBox="1"/>
          <p:nvPr>
            <p:ph idx="2" type="subTitle"/>
          </p:nvPr>
        </p:nvSpPr>
        <p:spPr>
          <a:xfrm>
            <a:off x="794525" y="1829454"/>
            <a:ext cx="6993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3" type="subTitle"/>
          </p:nvPr>
        </p:nvSpPr>
        <p:spPr>
          <a:xfrm>
            <a:off x="794483" y="1402763"/>
            <a:ext cx="6993000" cy="4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4" type="subTitle"/>
          </p:nvPr>
        </p:nvSpPr>
        <p:spPr>
          <a:xfrm>
            <a:off x="794451" y="2923888"/>
            <a:ext cx="6993000" cy="4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1" name="Google Shape;81;p5"/>
          <p:cNvGrpSpPr/>
          <p:nvPr/>
        </p:nvGrpSpPr>
        <p:grpSpPr>
          <a:xfrm>
            <a:off x="8430777" y="1490106"/>
            <a:ext cx="603500" cy="3544601"/>
            <a:chOff x="8430777" y="1490106"/>
            <a:chExt cx="603500" cy="3544601"/>
          </a:xfrm>
        </p:grpSpPr>
        <p:grpSp>
          <p:nvGrpSpPr>
            <p:cNvPr id="82" name="Google Shape;82;p5"/>
            <p:cNvGrpSpPr/>
            <p:nvPr/>
          </p:nvGrpSpPr>
          <p:grpSpPr>
            <a:xfrm>
              <a:off x="8430777" y="2556993"/>
              <a:ext cx="301775" cy="2477714"/>
              <a:chOff x="116427" y="1911168"/>
              <a:chExt cx="301775" cy="2477714"/>
            </a:xfrm>
          </p:grpSpPr>
          <p:pic>
            <p:nvPicPr>
              <p:cNvPr id="83" name="Google Shape;83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16427" y="1911168"/>
                <a:ext cx="301750" cy="3017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pic>
            <p:nvPicPr>
              <p:cNvPr id="84" name="Google Shape;84;p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16427" y="4087143"/>
                <a:ext cx="301750" cy="3017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cxnSp>
            <p:nvCxnSpPr>
              <p:cNvPr id="85" name="Google Shape;85;p5"/>
              <p:cNvCxnSpPr>
                <a:stCxn id="83" idx="2"/>
                <a:endCxn id="84" idx="1"/>
              </p:cNvCxnSpPr>
              <p:nvPr/>
            </p:nvCxnSpPr>
            <p:spPr>
              <a:xfrm flipH="1" rot="-5400000">
                <a:off x="-669748" y="3149957"/>
                <a:ext cx="2025000" cy="150900"/>
              </a:xfrm>
              <a:prstGeom prst="bentConnector4">
                <a:avLst>
                  <a:gd fmla="val 46277" name="adj1"/>
                  <a:gd fmla="val 257787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86" name="Google Shape;8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32527" y="1490106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87" name="Google Shape;87;p5"/>
            <p:cNvCxnSpPr>
              <a:stCxn id="83" idx="1"/>
              <a:endCxn id="86" idx="2"/>
            </p:cNvCxnSpPr>
            <p:nvPr/>
          </p:nvCxnSpPr>
          <p:spPr>
            <a:xfrm flipH="1" rot="10800000">
              <a:off x="8732527" y="1791963"/>
              <a:ext cx="150900" cy="9159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90" name="Google Shape;9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92" name="Google Shape;9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" name="Google Shape;93;p6"/>
          <p:cNvGrpSpPr/>
          <p:nvPr/>
        </p:nvGrpSpPr>
        <p:grpSpPr>
          <a:xfrm>
            <a:off x="6875873" y="79225"/>
            <a:ext cx="2209200" cy="1535595"/>
            <a:chOff x="6875873" y="79225"/>
            <a:chExt cx="2209200" cy="1535595"/>
          </a:xfrm>
        </p:grpSpPr>
        <p:pic>
          <p:nvPicPr>
            <p:cNvPr id="94" name="Google Shape;9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787698" y="1317444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95" name="Google Shape;95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563173" y="541850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96" name="Google Shape;96;p6"/>
            <p:cNvCxnSpPr>
              <a:stCxn id="97" idx="1"/>
              <a:endCxn id="95" idx="2"/>
            </p:cNvCxnSpPr>
            <p:nvPr/>
          </p:nvCxnSpPr>
          <p:spPr>
            <a:xfrm>
              <a:off x="7173249" y="227907"/>
              <a:ext cx="1538700" cy="611400"/>
            </a:xfrm>
            <a:prstGeom prst="bentConnector4">
              <a:avLst>
                <a:gd fmla="val 45166" name="adj1"/>
                <a:gd fmla="val 138932" name="adj2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6"/>
            <p:cNvCxnSpPr>
              <a:stCxn id="94" idx="2"/>
              <a:endCxn id="95" idx="0"/>
            </p:cNvCxnSpPr>
            <p:nvPr/>
          </p:nvCxnSpPr>
          <p:spPr>
            <a:xfrm flipH="1" rot="5400000">
              <a:off x="8287636" y="966070"/>
              <a:ext cx="1073100" cy="224400"/>
            </a:xfrm>
            <a:prstGeom prst="bentConnector5">
              <a:avLst>
                <a:gd fmla="val -22190" name="adj1"/>
                <a:gd fmla="val -172376" name="adj2"/>
                <a:gd fmla="val 122178" name="adj3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97" name="Google Shape;97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875873" y="79225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7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01" name="Google Shape;101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103" name="Google Shape;103;p7"/>
          <p:cNvSpPr txBox="1"/>
          <p:nvPr>
            <p:ph type="title"/>
          </p:nvPr>
        </p:nvSpPr>
        <p:spPr>
          <a:xfrm>
            <a:off x="713225" y="657675"/>
            <a:ext cx="2663700" cy="10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idx="1" type="subTitle"/>
          </p:nvPr>
        </p:nvSpPr>
        <p:spPr>
          <a:xfrm>
            <a:off x="713225" y="1790050"/>
            <a:ext cx="42948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05" name="Google Shape;105;p7"/>
          <p:cNvSpPr/>
          <p:nvPr>
            <p:ph idx="2" type="pic"/>
          </p:nvPr>
        </p:nvSpPr>
        <p:spPr>
          <a:xfrm>
            <a:off x="5643780" y="539500"/>
            <a:ext cx="27870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06" name="Google Shape;106;p7"/>
          <p:cNvGrpSpPr/>
          <p:nvPr/>
        </p:nvGrpSpPr>
        <p:grpSpPr>
          <a:xfrm rot="5400000">
            <a:off x="-148002" y="3017475"/>
            <a:ext cx="2171970" cy="1769626"/>
            <a:chOff x="6875879" y="3248875"/>
            <a:chExt cx="2171970" cy="1769626"/>
          </a:xfrm>
        </p:grpSpPr>
        <p:pic>
          <p:nvPicPr>
            <p:cNvPr id="107" name="Google Shape;107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8750473" y="3248875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108" name="Google Shape;10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8621673" y="425845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109" name="Google Shape;109;p7"/>
            <p:cNvCxnSpPr>
              <a:stCxn id="110" idx="1"/>
              <a:endCxn id="108" idx="3"/>
            </p:cNvCxnSpPr>
            <p:nvPr/>
          </p:nvCxnSpPr>
          <p:spPr>
            <a:xfrm rot="-5400000">
              <a:off x="7814761" y="3765625"/>
              <a:ext cx="165300" cy="1745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7"/>
            <p:cNvCxnSpPr>
              <a:stCxn id="107" idx="2"/>
              <a:endCxn id="108" idx="1"/>
            </p:cNvCxnSpPr>
            <p:nvPr/>
          </p:nvCxnSpPr>
          <p:spPr>
            <a:xfrm flipH="1">
              <a:off x="8770348" y="3397562"/>
              <a:ext cx="277500" cy="861000"/>
            </a:xfrm>
            <a:prstGeom prst="bentConnector4">
              <a:avLst>
                <a:gd fmla="val -85811" name="adj1"/>
                <a:gd fmla="val 58628" name="adj2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110" name="Google Shape;11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6875873" y="47211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14" name="Google Shape;114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116" name="Google Shape;11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7" name="Google Shape;117;p8"/>
          <p:cNvGrpSpPr/>
          <p:nvPr/>
        </p:nvGrpSpPr>
        <p:grpSpPr>
          <a:xfrm rot="5400000">
            <a:off x="7280123" y="3017475"/>
            <a:ext cx="2171970" cy="1769626"/>
            <a:chOff x="6875879" y="3248875"/>
            <a:chExt cx="2171970" cy="1769626"/>
          </a:xfrm>
        </p:grpSpPr>
        <p:pic>
          <p:nvPicPr>
            <p:cNvPr id="118" name="Google Shape;11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8750473" y="3248875"/>
              <a:ext cx="297375" cy="2973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119" name="Google Shape;11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8621673" y="4258456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120" name="Google Shape;120;p8"/>
            <p:cNvCxnSpPr>
              <a:stCxn id="121" idx="1"/>
              <a:endCxn id="119" idx="3"/>
            </p:cNvCxnSpPr>
            <p:nvPr/>
          </p:nvCxnSpPr>
          <p:spPr>
            <a:xfrm rot="-5400000">
              <a:off x="7814761" y="3765625"/>
              <a:ext cx="165300" cy="17457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8"/>
            <p:cNvCxnSpPr>
              <a:stCxn id="118" idx="2"/>
              <a:endCxn id="119" idx="1"/>
            </p:cNvCxnSpPr>
            <p:nvPr/>
          </p:nvCxnSpPr>
          <p:spPr>
            <a:xfrm flipH="1">
              <a:off x="8770348" y="3397562"/>
              <a:ext cx="277500" cy="861000"/>
            </a:xfrm>
            <a:prstGeom prst="bentConnector4">
              <a:avLst>
                <a:gd fmla="val -85811" name="adj1"/>
                <a:gd fmla="val 58628" name="adj2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121" name="Google Shape;12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6875873" y="4721131"/>
              <a:ext cx="297375" cy="29736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9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25" name="Google Shape;12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34525" y="179449"/>
              <a:ext cx="8653200" cy="4722000"/>
            </a:xfrm>
            <a:prstGeom prst="roundRect">
              <a:avLst>
                <a:gd fmla="val 4466" name="adj"/>
              </a:avLst>
            </a:prstGeom>
            <a:noFill/>
            <a:ln>
              <a:noFill/>
            </a:ln>
            <a:effectLst>
              <a:outerShdw blurRad="57150" rotWithShape="0" algn="bl" dir="5400000" dist="19050">
                <a:schemeClr val="lt1"/>
              </a:outerShdw>
            </a:effectLst>
          </p:spPr>
        </p:pic>
      </p:grpSp>
      <p:sp>
        <p:nvSpPr>
          <p:cNvPr id="127" name="Google Shape;127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29" name="Google Shape;129;p9"/>
          <p:cNvGrpSpPr/>
          <p:nvPr/>
        </p:nvGrpSpPr>
        <p:grpSpPr>
          <a:xfrm>
            <a:off x="-214565" y="-185762"/>
            <a:ext cx="9084695" cy="5211888"/>
            <a:chOff x="-214565" y="-185762"/>
            <a:chExt cx="9084695" cy="5211888"/>
          </a:xfrm>
        </p:grpSpPr>
        <p:grpSp>
          <p:nvGrpSpPr>
            <p:cNvPr id="130" name="Google Shape;130;p9"/>
            <p:cNvGrpSpPr/>
            <p:nvPr/>
          </p:nvGrpSpPr>
          <p:grpSpPr>
            <a:xfrm>
              <a:off x="-214565" y="-185762"/>
              <a:ext cx="2171970" cy="1769626"/>
              <a:chOff x="6875879" y="3248875"/>
              <a:chExt cx="2171970" cy="1769626"/>
            </a:xfrm>
          </p:grpSpPr>
          <p:pic>
            <p:nvPicPr>
              <p:cNvPr id="131" name="Google Shape;131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-5400000">
                <a:off x="8750473" y="3248875"/>
                <a:ext cx="297375" cy="2973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pic>
            <p:nvPicPr>
              <p:cNvPr id="132" name="Google Shape;132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-5400000">
                <a:off x="8621673" y="4258456"/>
                <a:ext cx="297375" cy="2973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cxnSp>
            <p:nvCxnSpPr>
              <p:cNvPr id="133" name="Google Shape;133;p9"/>
              <p:cNvCxnSpPr>
                <a:stCxn id="134" idx="1"/>
                <a:endCxn id="132" idx="3"/>
              </p:cNvCxnSpPr>
              <p:nvPr/>
            </p:nvCxnSpPr>
            <p:spPr>
              <a:xfrm rot="-5400000">
                <a:off x="7814761" y="3765625"/>
                <a:ext cx="165300" cy="17457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" name="Google Shape;135;p9"/>
              <p:cNvCxnSpPr>
                <a:stCxn id="131" idx="2"/>
                <a:endCxn id="132" idx="1"/>
              </p:cNvCxnSpPr>
              <p:nvPr/>
            </p:nvCxnSpPr>
            <p:spPr>
              <a:xfrm flipH="1">
                <a:off x="8770348" y="3397562"/>
                <a:ext cx="277500" cy="861000"/>
              </a:xfrm>
              <a:prstGeom prst="bentConnector4">
                <a:avLst>
                  <a:gd fmla="val -85811" name="adj1"/>
                  <a:gd fmla="val 58628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134" name="Google Shape;134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 rot="-5400000">
                <a:off x="6875873" y="4721131"/>
                <a:ext cx="297375" cy="2973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</p:grpSp>
        <p:grpSp>
          <p:nvGrpSpPr>
            <p:cNvPr id="136" name="Google Shape;136;p9"/>
            <p:cNvGrpSpPr/>
            <p:nvPr/>
          </p:nvGrpSpPr>
          <p:grpSpPr>
            <a:xfrm>
              <a:off x="8443961" y="3719175"/>
              <a:ext cx="426170" cy="1306951"/>
              <a:chOff x="8258936" y="3719175"/>
              <a:chExt cx="426170" cy="1306951"/>
            </a:xfrm>
          </p:grpSpPr>
          <p:pic>
            <p:nvPicPr>
              <p:cNvPr id="137" name="Google Shape;137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8258936" y="3719175"/>
                <a:ext cx="297375" cy="2973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pic>
            <p:nvPicPr>
              <p:cNvPr id="138" name="Google Shape;138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5400000">
                <a:off x="8387736" y="4728756"/>
                <a:ext cx="297375" cy="29736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chemeClr val="accent4"/>
                </a:outerShdw>
              </a:effectLst>
            </p:spPr>
          </p:pic>
          <p:cxnSp>
            <p:nvCxnSpPr>
              <p:cNvPr id="139" name="Google Shape;139;p9"/>
              <p:cNvCxnSpPr>
                <a:stCxn id="137" idx="2"/>
                <a:endCxn id="138" idx="1"/>
              </p:cNvCxnSpPr>
              <p:nvPr/>
            </p:nvCxnSpPr>
            <p:spPr>
              <a:xfrm>
                <a:off x="8258936" y="3867863"/>
                <a:ext cx="277500" cy="861000"/>
              </a:xfrm>
              <a:prstGeom prst="bentConnector4">
                <a:avLst>
                  <a:gd fmla="val -85811" name="adj1"/>
                  <a:gd fmla="val 58628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type="title"/>
          </p:nvPr>
        </p:nvSpPr>
        <p:spPr>
          <a:xfrm>
            <a:off x="713225" y="539500"/>
            <a:ext cx="2770500" cy="1006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  <a:latin typeface="Pathway Extreme Light"/>
                <a:ea typeface="Pathway Extreme Light"/>
                <a:cs typeface="Pathway Extreme Light"/>
                <a:sym typeface="Pathway Extrem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Extreme SemiBold"/>
              <a:buNone/>
              <a:defRPr sz="3000">
                <a:solidFill>
                  <a:schemeClr val="dk1"/>
                </a:solidFill>
                <a:latin typeface="Pathway Extreme SemiBold"/>
                <a:ea typeface="Pathway Extreme SemiBold"/>
                <a:cs typeface="Pathway Extreme SemiBold"/>
                <a:sym typeface="Pathway Extreme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 txBox="1"/>
          <p:nvPr>
            <p:ph type="ctrTitle"/>
          </p:nvPr>
        </p:nvSpPr>
        <p:spPr>
          <a:xfrm>
            <a:off x="691125" y="853650"/>
            <a:ext cx="4784700" cy="27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dk2"/>
                </a:solidFill>
                <a:latin typeface="Pathway Extreme Medium"/>
                <a:ea typeface="Pathway Extreme Medium"/>
                <a:cs typeface="Pathway Extreme Medium"/>
                <a:sym typeface="Pathway Extreme Medium"/>
              </a:rPr>
              <a:t>FYP Final Presentation</a:t>
            </a:r>
            <a:endParaRPr sz="5400">
              <a:latin typeface="Pathway Extreme Thin"/>
              <a:ea typeface="Pathway Extreme Thin"/>
              <a:cs typeface="Pathway Extreme Thin"/>
              <a:sym typeface="Pathway Extreme Thin"/>
            </a:endParaRPr>
          </a:p>
        </p:txBody>
      </p:sp>
      <p:sp>
        <p:nvSpPr>
          <p:cNvPr id="398" name="Google Shape;398;p28"/>
          <p:cNvSpPr txBox="1"/>
          <p:nvPr>
            <p:ph idx="1" type="subTitle"/>
          </p:nvPr>
        </p:nvSpPr>
        <p:spPr>
          <a:xfrm>
            <a:off x="749550" y="3646150"/>
            <a:ext cx="45648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 Khairul Amir (214199Y)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(210731E)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684" y="2598112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4"/>
            </a:outerShdw>
          </a:effectLst>
        </p:spPr>
      </p:pic>
      <p:pic>
        <p:nvPicPr>
          <p:cNvPr id="400" name="Google Shape;4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679" y="3021287"/>
            <a:ext cx="301761" cy="301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4"/>
            </a:outerShdw>
          </a:effectLst>
        </p:spPr>
      </p:pic>
      <p:pic>
        <p:nvPicPr>
          <p:cNvPr id="401" name="Google Shape;4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672" y="3444418"/>
            <a:ext cx="301774" cy="3017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4"/>
            </a:outerShdw>
          </a:effectLst>
        </p:spPr>
      </p:pic>
      <p:cxnSp>
        <p:nvCxnSpPr>
          <p:cNvPr id="402" name="Google Shape;402;p28"/>
          <p:cNvCxnSpPr>
            <a:stCxn id="403" idx="3"/>
            <a:endCxn id="404" idx="1"/>
          </p:cNvCxnSpPr>
          <p:nvPr/>
        </p:nvCxnSpPr>
        <p:spPr>
          <a:xfrm>
            <a:off x="749550" y="853600"/>
            <a:ext cx="5699100" cy="3558600"/>
          </a:xfrm>
          <a:prstGeom prst="bentConnector3">
            <a:avLst>
              <a:gd fmla="val 85535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04" name="Google Shape;4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650" y="4098050"/>
            <a:ext cx="628319" cy="62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4"/>
            </a:outerShdw>
          </a:effectLst>
        </p:spPr>
      </p:pic>
      <p:cxnSp>
        <p:nvCxnSpPr>
          <p:cNvPr id="405" name="Google Shape;405;p28"/>
          <p:cNvCxnSpPr>
            <a:stCxn id="404" idx="3"/>
            <a:endCxn id="401" idx="1"/>
          </p:cNvCxnSpPr>
          <p:nvPr/>
        </p:nvCxnSpPr>
        <p:spPr>
          <a:xfrm flipH="1" rot="10800000">
            <a:off x="7076969" y="3595300"/>
            <a:ext cx="1345800" cy="816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28"/>
          <p:cNvCxnSpPr>
            <a:stCxn id="399" idx="0"/>
            <a:endCxn id="407" idx="2"/>
          </p:cNvCxnSpPr>
          <p:nvPr/>
        </p:nvCxnSpPr>
        <p:spPr>
          <a:xfrm rot="-5400000">
            <a:off x="7657960" y="1681912"/>
            <a:ext cx="1831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08" name="Google Shape;408;p28"/>
          <p:cNvGrpSpPr/>
          <p:nvPr/>
        </p:nvGrpSpPr>
        <p:grpSpPr>
          <a:xfrm>
            <a:off x="6644569" y="4185563"/>
            <a:ext cx="236598" cy="453273"/>
            <a:chOff x="1577231" y="1440325"/>
            <a:chExt cx="236598" cy="453273"/>
          </a:xfrm>
        </p:grpSpPr>
        <p:sp>
          <p:nvSpPr>
            <p:cNvPr id="409" name="Google Shape;409;p28"/>
            <p:cNvSpPr/>
            <p:nvPr/>
          </p:nvSpPr>
          <p:spPr>
            <a:xfrm>
              <a:off x="1577231" y="1440325"/>
              <a:ext cx="172041" cy="217593"/>
            </a:xfrm>
            <a:custGeom>
              <a:rect b="b" l="l" r="r" t="t"/>
              <a:pathLst>
                <a:path extrusionOk="0" h="1901" w="1503">
                  <a:moveTo>
                    <a:pt x="951" y="1901"/>
                  </a:moveTo>
                  <a:cubicBezTo>
                    <a:pt x="1139" y="1901"/>
                    <a:pt x="1321" y="1846"/>
                    <a:pt x="1477" y="1742"/>
                  </a:cubicBezTo>
                  <a:cubicBezTo>
                    <a:pt x="1504" y="1725"/>
                    <a:pt x="1511" y="1689"/>
                    <a:pt x="1493" y="1662"/>
                  </a:cubicBezTo>
                  <a:cubicBezTo>
                    <a:pt x="1476" y="1635"/>
                    <a:pt x="1440" y="1628"/>
                    <a:pt x="1413" y="1646"/>
                  </a:cubicBezTo>
                  <a:cubicBezTo>
                    <a:pt x="1276" y="1737"/>
                    <a:pt x="1116" y="1785"/>
                    <a:pt x="951" y="1785"/>
                  </a:cubicBezTo>
                  <a:cubicBezTo>
                    <a:pt x="491" y="1785"/>
                    <a:pt x="116" y="1411"/>
                    <a:pt x="116" y="950"/>
                  </a:cubicBezTo>
                  <a:cubicBezTo>
                    <a:pt x="116" y="490"/>
                    <a:pt x="491" y="116"/>
                    <a:pt x="951" y="116"/>
                  </a:cubicBezTo>
                  <a:cubicBezTo>
                    <a:pt x="1111" y="116"/>
                    <a:pt x="1267" y="161"/>
                    <a:pt x="1401" y="247"/>
                  </a:cubicBezTo>
                  <a:cubicBezTo>
                    <a:pt x="1428" y="264"/>
                    <a:pt x="1464" y="257"/>
                    <a:pt x="1481" y="230"/>
                  </a:cubicBezTo>
                  <a:cubicBezTo>
                    <a:pt x="1499" y="203"/>
                    <a:pt x="1491" y="167"/>
                    <a:pt x="1464" y="150"/>
                  </a:cubicBezTo>
                  <a:cubicBezTo>
                    <a:pt x="1311" y="51"/>
                    <a:pt x="1134" y="0"/>
                    <a:pt x="951" y="0"/>
                  </a:cubicBezTo>
                  <a:cubicBezTo>
                    <a:pt x="427" y="0"/>
                    <a:pt x="0" y="426"/>
                    <a:pt x="0" y="950"/>
                  </a:cubicBezTo>
                  <a:cubicBezTo>
                    <a:pt x="0" y="1475"/>
                    <a:pt x="427" y="1901"/>
                    <a:pt x="951" y="1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1757168" y="1524112"/>
              <a:ext cx="37773" cy="97980"/>
            </a:xfrm>
            <a:custGeom>
              <a:rect b="b" l="l" r="r" t="t"/>
              <a:pathLst>
                <a:path extrusionOk="0" h="856" w="330">
                  <a:moveTo>
                    <a:pt x="247" y="1"/>
                  </a:moveTo>
                  <a:cubicBezTo>
                    <a:pt x="216" y="7"/>
                    <a:pt x="195" y="37"/>
                    <a:pt x="201" y="68"/>
                  </a:cubicBezTo>
                  <a:cubicBezTo>
                    <a:pt x="210" y="118"/>
                    <a:pt x="214" y="168"/>
                    <a:pt x="214" y="218"/>
                  </a:cubicBezTo>
                  <a:cubicBezTo>
                    <a:pt x="214" y="417"/>
                    <a:pt x="143" y="609"/>
                    <a:pt x="14" y="760"/>
                  </a:cubicBezTo>
                  <a:cubicBezTo>
                    <a:pt x="-6" y="784"/>
                    <a:pt x="-4" y="821"/>
                    <a:pt x="21" y="842"/>
                  </a:cubicBezTo>
                  <a:cubicBezTo>
                    <a:pt x="32" y="851"/>
                    <a:pt x="45" y="856"/>
                    <a:pt x="58" y="856"/>
                  </a:cubicBezTo>
                  <a:cubicBezTo>
                    <a:pt x="75" y="856"/>
                    <a:pt x="91" y="849"/>
                    <a:pt x="103" y="835"/>
                  </a:cubicBezTo>
                  <a:cubicBezTo>
                    <a:pt x="249" y="664"/>
                    <a:pt x="330" y="444"/>
                    <a:pt x="330" y="218"/>
                  </a:cubicBezTo>
                  <a:cubicBezTo>
                    <a:pt x="330" y="161"/>
                    <a:pt x="325" y="104"/>
                    <a:pt x="315" y="48"/>
                  </a:cubicBezTo>
                  <a:cubicBezTo>
                    <a:pt x="309" y="16"/>
                    <a:pt x="279" y="-5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1603787" y="1466881"/>
              <a:ext cx="164143" cy="164483"/>
            </a:xfrm>
            <a:custGeom>
              <a:rect b="b" l="l" r="r" t="t"/>
              <a:pathLst>
                <a:path extrusionOk="0" h="1437" w="1434">
                  <a:moveTo>
                    <a:pt x="719" y="116"/>
                  </a:moveTo>
                  <a:cubicBezTo>
                    <a:pt x="820" y="116"/>
                    <a:pt x="920" y="141"/>
                    <a:pt x="1008" y="189"/>
                  </a:cubicBezTo>
                  <a:cubicBezTo>
                    <a:pt x="1036" y="205"/>
                    <a:pt x="1071" y="195"/>
                    <a:pt x="1087" y="167"/>
                  </a:cubicBezTo>
                  <a:cubicBezTo>
                    <a:pt x="1102" y="138"/>
                    <a:pt x="1092" y="103"/>
                    <a:pt x="1064" y="88"/>
                  </a:cubicBezTo>
                  <a:cubicBezTo>
                    <a:pt x="959" y="30"/>
                    <a:pt x="839" y="0"/>
                    <a:pt x="719" y="0"/>
                  </a:cubicBezTo>
                  <a:cubicBezTo>
                    <a:pt x="323" y="0"/>
                    <a:pt x="0" y="322"/>
                    <a:pt x="0" y="718"/>
                  </a:cubicBezTo>
                  <a:cubicBezTo>
                    <a:pt x="0" y="1115"/>
                    <a:pt x="323" y="1437"/>
                    <a:pt x="719" y="1437"/>
                  </a:cubicBezTo>
                  <a:cubicBezTo>
                    <a:pt x="897" y="1437"/>
                    <a:pt x="1068" y="1371"/>
                    <a:pt x="1201" y="1252"/>
                  </a:cubicBezTo>
                  <a:cubicBezTo>
                    <a:pt x="1332" y="1133"/>
                    <a:pt x="1415" y="971"/>
                    <a:pt x="1434" y="796"/>
                  </a:cubicBezTo>
                  <a:cubicBezTo>
                    <a:pt x="1437" y="764"/>
                    <a:pt x="1414" y="736"/>
                    <a:pt x="1382" y="732"/>
                  </a:cubicBezTo>
                  <a:cubicBezTo>
                    <a:pt x="1350" y="729"/>
                    <a:pt x="1322" y="752"/>
                    <a:pt x="1318" y="784"/>
                  </a:cubicBezTo>
                  <a:cubicBezTo>
                    <a:pt x="1285" y="1090"/>
                    <a:pt x="1028" y="1321"/>
                    <a:pt x="719" y="1321"/>
                  </a:cubicBezTo>
                  <a:cubicBezTo>
                    <a:pt x="387" y="1321"/>
                    <a:pt x="116" y="1051"/>
                    <a:pt x="116" y="718"/>
                  </a:cubicBezTo>
                  <a:cubicBezTo>
                    <a:pt x="116" y="386"/>
                    <a:pt x="387" y="116"/>
                    <a:pt x="719" y="1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1577231" y="1675891"/>
              <a:ext cx="217712" cy="217708"/>
            </a:xfrm>
            <a:custGeom>
              <a:rect b="b" l="l" r="r" t="t"/>
              <a:pathLst>
                <a:path extrusionOk="0" h="1902" w="1902">
                  <a:moveTo>
                    <a:pt x="951" y="1786"/>
                  </a:moveTo>
                  <a:cubicBezTo>
                    <a:pt x="491" y="1786"/>
                    <a:pt x="116" y="1412"/>
                    <a:pt x="116" y="951"/>
                  </a:cubicBezTo>
                  <a:cubicBezTo>
                    <a:pt x="116" y="491"/>
                    <a:pt x="491" y="116"/>
                    <a:pt x="951" y="116"/>
                  </a:cubicBezTo>
                  <a:cubicBezTo>
                    <a:pt x="1412" y="116"/>
                    <a:pt x="1786" y="491"/>
                    <a:pt x="1786" y="951"/>
                  </a:cubicBezTo>
                  <a:cubicBezTo>
                    <a:pt x="1786" y="1412"/>
                    <a:pt x="1412" y="1786"/>
                    <a:pt x="951" y="1786"/>
                  </a:cubicBezTo>
                  <a:moveTo>
                    <a:pt x="951" y="0"/>
                  </a:moveTo>
                  <a:cubicBezTo>
                    <a:pt x="427" y="0"/>
                    <a:pt x="0" y="427"/>
                    <a:pt x="0" y="951"/>
                  </a:cubicBezTo>
                  <a:cubicBezTo>
                    <a:pt x="0" y="1475"/>
                    <a:pt x="427" y="1902"/>
                    <a:pt x="951" y="1902"/>
                  </a:cubicBezTo>
                  <a:cubicBezTo>
                    <a:pt x="1475" y="1902"/>
                    <a:pt x="1902" y="1475"/>
                    <a:pt x="1902" y="951"/>
                  </a:cubicBezTo>
                  <a:cubicBezTo>
                    <a:pt x="1902" y="427"/>
                    <a:pt x="1475" y="0"/>
                    <a:pt x="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1603787" y="1702446"/>
              <a:ext cx="164601" cy="164597"/>
            </a:xfrm>
            <a:custGeom>
              <a:rect b="b" l="l" r="r" t="t"/>
              <a:pathLst>
                <a:path extrusionOk="0" h="1438" w="1438">
                  <a:moveTo>
                    <a:pt x="719" y="0"/>
                  </a:moveTo>
                  <a:cubicBezTo>
                    <a:pt x="571" y="0"/>
                    <a:pt x="429" y="45"/>
                    <a:pt x="308" y="130"/>
                  </a:cubicBezTo>
                  <a:cubicBezTo>
                    <a:pt x="282" y="149"/>
                    <a:pt x="275" y="185"/>
                    <a:pt x="294" y="211"/>
                  </a:cubicBezTo>
                  <a:cubicBezTo>
                    <a:pt x="312" y="237"/>
                    <a:pt x="348" y="244"/>
                    <a:pt x="374" y="225"/>
                  </a:cubicBezTo>
                  <a:cubicBezTo>
                    <a:pt x="476" y="154"/>
                    <a:pt x="595" y="116"/>
                    <a:pt x="719" y="116"/>
                  </a:cubicBezTo>
                  <a:cubicBezTo>
                    <a:pt x="1052" y="116"/>
                    <a:pt x="1322" y="387"/>
                    <a:pt x="1322" y="719"/>
                  </a:cubicBezTo>
                  <a:cubicBezTo>
                    <a:pt x="1322" y="1052"/>
                    <a:pt x="1052" y="1322"/>
                    <a:pt x="719" y="1322"/>
                  </a:cubicBezTo>
                  <a:cubicBezTo>
                    <a:pt x="387" y="1322"/>
                    <a:pt x="116" y="1052"/>
                    <a:pt x="116" y="719"/>
                  </a:cubicBezTo>
                  <a:cubicBezTo>
                    <a:pt x="116" y="601"/>
                    <a:pt x="151" y="486"/>
                    <a:pt x="217" y="387"/>
                  </a:cubicBezTo>
                  <a:cubicBezTo>
                    <a:pt x="234" y="360"/>
                    <a:pt x="227" y="324"/>
                    <a:pt x="201" y="306"/>
                  </a:cubicBezTo>
                  <a:cubicBezTo>
                    <a:pt x="174" y="289"/>
                    <a:pt x="138" y="296"/>
                    <a:pt x="120" y="323"/>
                  </a:cubicBezTo>
                  <a:cubicBezTo>
                    <a:pt x="42" y="441"/>
                    <a:pt x="0" y="578"/>
                    <a:pt x="0" y="719"/>
                  </a:cubicBezTo>
                  <a:cubicBezTo>
                    <a:pt x="0" y="1116"/>
                    <a:pt x="323" y="1438"/>
                    <a:pt x="719" y="1438"/>
                  </a:cubicBezTo>
                  <a:cubicBezTo>
                    <a:pt x="1116" y="1438"/>
                    <a:pt x="1438" y="1116"/>
                    <a:pt x="1438" y="719"/>
                  </a:cubicBezTo>
                  <a:cubicBezTo>
                    <a:pt x="1438" y="323"/>
                    <a:pt x="1116" y="0"/>
                    <a:pt x="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1638240" y="1445705"/>
              <a:ext cx="175589" cy="154295"/>
            </a:xfrm>
            <a:custGeom>
              <a:rect b="b" l="l" r="r" t="t"/>
              <a:pathLst>
                <a:path extrusionOk="0" h="1348" w="1534">
                  <a:moveTo>
                    <a:pt x="1498" y="111"/>
                  </a:moveTo>
                  <a:lnTo>
                    <a:pt x="1416" y="33"/>
                  </a:lnTo>
                  <a:cubicBezTo>
                    <a:pt x="1393" y="11"/>
                    <a:pt x="1363" y="0"/>
                    <a:pt x="1332" y="0"/>
                  </a:cubicBezTo>
                  <a:cubicBezTo>
                    <a:pt x="1301" y="1"/>
                    <a:pt x="1272" y="14"/>
                    <a:pt x="1250" y="37"/>
                  </a:cubicBezTo>
                  <a:lnTo>
                    <a:pt x="1016" y="281"/>
                  </a:lnTo>
                  <a:cubicBezTo>
                    <a:pt x="994" y="304"/>
                    <a:pt x="995" y="341"/>
                    <a:pt x="1018" y="363"/>
                  </a:cubicBezTo>
                  <a:cubicBezTo>
                    <a:pt x="1041" y="385"/>
                    <a:pt x="1078" y="384"/>
                    <a:pt x="1100" y="361"/>
                  </a:cubicBezTo>
                  <a:lnTo>
                    <a:pt x="1334" y="117"/>
                  </a:lnTo>
                  <a:cubicBezTo>
                    <a:pt x="1334" y="116"/>
                    <a:pt x="1335" y="116"/>
                    <a:pt x="1336" y="117"/>
                  </a:cubicBezTo>
                  <a:lnTo>
                    <a:pt x="1418" y="195"/>
                  </a:lnTo>
                  <a:cubicBezTo>
                    <a:pt x="1418" y="196"/>
                    <a:pt x="1418" y="196"/>
                    <a:pt x="1418" y="197"/>
                  </a:cubicBezTo>
                  <a:lnTo>
                    <a:pt x="445" y="1214"/>
                  </a:lnTo>
                  <a:cubicBezTo>
                    <a:pt x="434" y="1226"/>
                    <a:pt x="419" y="1232"/>
                    <a:pt x="403" y="1232"/>
                  </a:cubicBezTo>
                  <a:cubicBezTo>
                    <a:pt x="389" y="1232"/>
                    <a:pt x="375" y="1227"/>
                    <a:pt x="364" y="1218"/>
                  </a:cubicBezTo>
                  <a:lnTo>
                    <a:pt x="116" y="999"/>
                  </a:lnTo>
                  <a:cubicBezTo>
                    <a:pt x="115" y="999"/>
                    <a:pt x="115" y="998"/>
                    <a:pt x="116" y="998"/>
                  </a:cubicBezTo>
                  <a:lnTo>
                    <a:pt x="191" y="912"/>
                  </a:lnTo>
                  <a:lnTo>
                    <a:pt x="192" y="912"/>
                  </a:lnTo>
                  <a:lnTo>
                    <a:pt x="358" y="1057"/>
                  </a:lnTo>
                  <a:cubicBezTo>
                    <a:pt x="381" y="1078"/>
                    <a:pt x="416" y="1076"/>
                    <a:pt x="438" y="1054"/>
                  </a:cubicBezTo>
                  <a:lnTo>
                    <a:pt x="929" y="540"/>
                  </a:lnTo>
                  <a:cubicBezTo>
                    <a:pt x="951" y="517"/>
                    <a:pt x="951" y="480"/>
                    <a:pt x="927" y="458"/>
                  </a:cubicBezTo>
                  <a:cubicBezTo>
                    <a:pt x="904" y="436"/>
                    <a:pt x="868" y="437"/>
                    <a:pt x="845" y="460"/>
                  </a:cubicBezTo>
                  <a:lnTo>
                    <a:pt x="392" y="933"/>
                  </a:lnTo>
                  <a:lnTo>
                    <a:pt x="269" y="825"/>
                  </a:lnTo>
                  <a:cubicBezTo>
                    <a:pt x="220" y="782"/>
                    <a:pt x="146" y="787"/>
                    <a:pt x="104" y="836"/>
                  </a:cubicBezTo>
                  <a:lnTo>
                    <a:pt x="28" y="921"/>
                  </a:lnTo>
                  <a:cubicBezTo>
                    <a:pt x="8" y="944"/>
                    <a:pt x="-2" y="975"/>
                    <a:pt x="0" y="1006"/>
                  </a:cubicBezTo>
                  <a:cubicBezTo>
                    <a:pt x="2" y="1037"/>
                    <a:pt x="16" y="1066"/>
                    <a:pt x="39" y="1086"/>
                  </a:cubicBezTo>
                  <a:lnTo>
                    <a:pt x="288" y="1305"/>
                  </a:lnTo>
                  <a:cubicBezTo>
                    <a:pt x="320" y="1333"/>
                    <a:pt x="360" y="1348"/>
                    <a:pt x="403" y="1348"/>
                  </a:cubicBezTo>
                  <a:cubicBezTo>
                    <a:pt x="450" y="1348"/>
                    <a:pt x="496" y="1329"/>
                    <a:pt x="528" y="1295"/>
                  </a:cubicBezTo>
                  <a:lnTo>
                    <a:pt x="1502" y="277"/>
                  </a:lnTo>
                  <a:cubicBezTo>
                    <a:pt x="1546" y="230"/>
                    <a:pt x="1545" y="156"/>
                    <a:pt x="1498" y="1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5" name="Google Shape;415;p28"/>
          <p:cNvCxnSpPr>
            <a:stCxn id="399" idx="2"/>
            <a:endCxn id="400" idx="0"/>
          </p:cNvCxnSpPr>
          <p:nvPr/>
        </p:nvCxnSpPr>
        <p:spPr>
          <a:xfrm flipH="1" rot="-5400000">
            <a:off x="8513110" y="2960314"/>
            <a:ext cx="121500" cy="600"/>
          </a:xfrm>
          <a:prstGeom prst="bentConnector3">
            <a:avLst>
              <a:gd fmla="val 49968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28"/>
          <p:cNvCxnSpPr>
            <a:stCxn id="400" idx="2"/>
            <a:endCxn id="401" idx="0"/>
          </p:cNvCxnSpPr>
          <p:nvPr/>
        </p:nvCxnSpPr>
        <p:spPr>
          <a:xfrm flipH="1" rot="-5400000">
            <a:off x="8513110" y="3383487"/>
            <a:ext cx="121500" cy="600"/>
          </a:xfrm>
          <a:prstGeom prst="bentConnector3">
            <a:avLst>
              <a:gd fmla="val 49951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17" name="Google Shape;4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638" y="470950"/>
            <a:ext cx="1820109" cy="1820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6819" y="2522370"/>
            <a:ext cx="2100132" cy="4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5012" y="3055250"/>
            <a:ext cx="1880225" cy="12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(Presentation Room) </a:t>
            </a:r>
            <a:endParaRPr/>
          </a:p>
        </p:txBody>
      </p:sp>
      <p:pic>
        <p:nvPicPr>
          <p:cNvPr id="516" name="Google Shape;5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200" y="1553288"/>
            <a:ext cx="3914525" cy="262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75" y="1553288"/>
            <a:ext cx="4167652" cy="22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8"/>
          <p:cNvSpPr txBox="1"/>
          <p:nvPr>
            <p:ph type="title"/>
          </p:nvPr>
        </p:nvSpPr>
        <p:spPr>
          <a:xfrm>
            <a:off x="713225" y="445025"/>
            <a:ext cx="67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 ( Study Pod )</a:t>
            </a:r>
            <a:endParaRPr/>
          </a:p>
        </p:txBody>
      </p:sp>
      <p:sp>
        <p:nvSpPr>
          <p:cNvPr id="523" name="Google Shape;523;p38"/>
          <p:cNvSpPr txBox="1"/>
          <p:nvPr>
            <p:ph idx="1" type="body"/>
          </p:nvPr>
        </p:nvSpPr>
        <p:spPr>
          <a:xfrm>
            <a:off x="713250" y="1164725"/>
            <a:ext cx="77175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Closed door which has an interactive handle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24" name="Google Shape;5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313" y="1707100"/>
            <a:ext cx="4723376" cy="25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"/>
          <p:cNvSpPr txBox="1"/>
          <p:nvPr>
            <p:ph type="title"/>
          </p:nvPr>
        </p:nvSpPr>
        <p:spPr>
          <a:xfrm>
            <a:off x="713225" y="445025"/>
            <a:ext cx="67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 Study Pod )</a:t>
            </a:r>
            <a:endParaRPr/>
          </a:p>
        </p:txBody>
      </p:sp>
      <p:sp>
        <p:nvSpPr>
          <p:cNvPr id="530" name="Google Shape;530;p39"/>
          <p:cNvSpPr txBox="1"/>
          <p:nvPr>
            <p:ph idx="1" type="body"/>
          </p:nvPr>
        </p:nvSpPr>
        <p:spPr>
          <a:xfrm>
            <a:off x="713250" y="1272925"/>
            <a:ext cx="77175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Upon clicking on handle, door can be swung open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31" name="Google Shape;5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225" y="1707125"/>
            <a:ext cx="4803550" cy="29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0"/>
          <p:cNvSpPr txBox="1"/>
          <p:nvPr>
            <p:ph type="title"/>
          </p:nvPr>
        </p:nvSpPr>
        <p:spPr>
          <a:xfrm>
            <a:off x="713225" y="445025"/>
            <a:ext cx="67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 Study Pod )</a:t>
            </a:r>
            <a:endParaRPr/>
          </a:p>
        </p:txBody>
      </p:sp>
      <p:sp>
        <p:nvSpPr>
          <p:cNvPr id="537" name="Google Shape;537;p40"/>
          <p:cNvSpPr txBox="1"/>
          <p:nvPr>
            <p:ph idx="1" type="body"/>
          </p:nvPr>
        </p:nvSpPr>
        <p:spPr>
          <a:xfrm>
            <a:off x="713250" y="1272925"/>
            <a:ext cx="7717500" cy="28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Audio Trigger Floor where music can be played upon standing on it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38" name="Google Shape;5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675" y="1921450"/>
            <a:ext cx="4628650" cy="26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(Study Pod) </a:t>
            </a:r>
            <a:endParaRPr/>
          </a:p>
        </p:txBody>
      </p:sp>
      <p:sp>
        <p:nvSpPr>
          <p:cNvPr id="544" name="Google Shape;544;p41"/>
          <p:cNvSpPr txBox="1"/>
          <p:nvPr/>
        </p:nvSpPr>
        <p:spPr>
          <a:xfrm>
            <a:off x="792500" y="1320847"/>
            <a:ext cx="7319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bert Sans"/>
              <a:buChar char="●"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Interactive door handle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45" name="Google Shape;5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500" y="1782422"/>
            <a:ext cx="5023110" cy="282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(Study Pod) </a:t>
            </a:r>
            <a:endParaRPr/>
          </a:p>
        </p:txBody>
      </p:sp>
      <p:sp>
        <p:nvSpPr>
          <p:cNvPr id="551" name="Google Shape;551;p42"/>
          <p:cNvSpPr txBox="1"/>
          <p:nvPr/>
        </p:nvSpPr>
        <p:spPr>
          <a:xfrm>
            <a:off x="792500" y="1320847"/>
            <a:ext cx="7319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bert Sans"/>
              <a:buChar char="●"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Interactive UI Panel and button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52" name="Google Shape;5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88" y="1869447"/>
            <a:ext cx="3700164" cy="2826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00" y="1869450"/>
            <a:ext cx="3254601" cy="282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(Study Pod) </a:t>
            </a:r>
            <a:endParaRPr/>
          </a:p>
        </p:txBody>
      </p:sp>
      <p:pic>
        <p:nvPicPr>
          <p:cNvPr id="559" name="Google Shape;5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025" y="1320847"/>
            <a:ext cx="4268970" cy="282635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3"/>
          <p:cNvSpPr txBox="1"/>
          <p:nvPr/>
        </p:nvSpPr>
        <p:spPr>
          <a:xfrm>
            <a:off x="322625" y="1320850"/>
            <a:ext cx="33369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lbert Sans"/>
              <a:buChar char="●"/>
            </a:pP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Interactive Button </a:t>
            </a: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Hidden Features</a:t>
            </a:r>
            <a:endParaRPr sz="17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Upon selection, a different music will be played 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Background audio will be paused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Re-click for music to stop, background audio will resume.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Able to select other options once stopping previous option selected.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4"/>
          <p:cNvSpPr txBox="1"/>
          <p:nvPr>
            <p:ph type="title"/>
          </p:nvPr>
        </p:nvSpPr>
        <p:spPr>
          <a:xfrm>
            <a:off x="4047175" y="3258725"/>
            <a:ext cx="4391700" cy="14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Allocated Tasks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4"/>
          <p:cNvSpPr txBox="1"/>
          <p:nvPr>
            <p:ph idx="2" type="title"/>
          </p:nvPr>
        </p:nvSpPr>
        <p:spPr>
          <a:xfrm>
            <a:off x="7141975" y="624625"/>
            <a:ext cx="128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567" name="Google Shape;567;p44"/>
          <p:cNvCxnSpPr/>
          <p:nvPr/>
        </p:nvCxnSpPr>
        <p:spPr>
          <a:xfrm>
            <a:off x="4132025" y="3258500"/>
            <a:ext cx="430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568" name="Google Shape;568;p44"/>
          <p:cNvGrpSpPr/>
          <p:nvPr/>
        </p:nvGrpSpPr>
        <p:grpSpPr>
          <a:xfrm>
            <a:off x="3617232" y="841400"/>
            <a:ext cx="3888262" cy="1948188"/>
            <a:chOff x="3617232" y="841400"/>
            <a:chExt cx="3888262" cy="1948188"/>
          </a:xfrm>
        </p:grpSpPr>
        <p:pic>
          <p:nvPicPr>
            <p:cNvPr id="569" name="Google Shape;569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2032" y="841400"/>
              <a:ext cx="628319" cy="628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grpSp>
          <p:nvGrpSpPr>
            <p:cNvPr id="570" name="Google Shape;570;p44"/>
            <p:cNvGrpSpPr/>
            <p:nvPr/>
          </p:nvGrpSpPr>
          <p:grpSpPr>
            <a:xfrm>
              <a:off x="4219486" y="928913"/>
              <a:ext cx="453393" cy="453273"/>
              <a:chOff x="5304049" y="1440325"/>
              <a:chExt cx="453393" cy="453273"/>
            </a:xfrm>
          </p:grpSpPr>
          <p:sp>
            <p:nvSpPr>
              <p:cNvPr id="571" name="Google Shape;571;p44"/>
              <p:cNvSpPr/>
              <p:nvPr/>
            </p:nvSpPr>
            <p:spPr>
              <a:xfrm>
                <a:off x="5523704" y="1659866"/>
                <a:ext cx="233738" cy="233732"/>
              </a:xfrm>
              <a:custGeom>
                <a:rect b="b" l="l" r="r" t="t"/>
                <a:pathLst>
                  <a:path extrusionOk="0" h="2042" w="2042">
                    <a:moveTo>
                      <a:pt x="2039" y="437"/>
                    </a:moveTo>
                    <a:cubicBezTo>
                      <a:pt x="2029" y="394"/>
                      <a:pt x="1996" y="362"/>
                      <a:pt x="1953" y="354"/>
                    </a:cubicBezTo>
                    <a:lnTo>
                      <a:pt x="1272" y="222"/>
                    </a:lnTo>
                    <a:cubicBezTo>
                      <a:pt x="1240" y="216"/>
                      <a:pt x="1210" y="237"/>
                      <a:pt x="1204" y="268"/>
                    </a:cubicBezTo>
                    <a:cubicBezTo>
                      <a:pt x="1198" y="300"/>
                      <a:pt x="1218" y="330"/>
                      <a:pt x="1250" y="336"/>
                    </a:cubicBezTo>
                    <a:lnTo>
                      <a:pt x="1916" y="465"/>
                    </a:lnTo>
                    <a:lnTo>
                      <a:pt x="1285" y="935"/>
                    </a:lnTo>
                    <a:cubicBezTo>
                      <a:pt x="1259" y="954"/>
                      <a:pt x="1243" y="983"/>
                      <a:pt x="1241" y="1015"/>
                    </a:cubicBezTo>
                    <a:cubicBezTo>
                      <a:pt x="1239" y="1046"/>
                      <a:pt x="1250" y="1077"/>
                      <a:pt x="1273" y="1100"/>
                    </a:cubicBezTo>
                    <a:lnTo>
                      <a:pt x="1740" y="1567"/>
                    </a:lnTo>
                    <a:lnTo>
                      <a:pt x="1567" y="1740"/>
                    </a:lnTo>
                    <a:lnTo>
                      <a:pt x="1100" y="1273"/>
                    </a:lnTo>
                    <a:cubicBezTo>
                      <a:pt x="1077" y="1250"/>
                      <a:pt x="1046" y="1239"/>
                      <a:pt x="1015" y="1241"/>
                    </a:cubicBezTo>
                    <a:cubicBezTo>
                      <a:pt x="983" y="1243"/>
                      <a:pt x="954" y="1259"/>
                      <a:pt x="935" y="1285"/>
                    </a:cubicBezTo>
                    <a:lnTo>
                      <a:pt x="465" y="1916"/>
                    </a:lnTo>
                    <a:lnTo>
                      <a:pt x="118" y="118"/>
                    </a:lnTo>
                    <a:lnTo>
                      <a:pt x="1005" y="289"/>
                    </a:lnTo>
                    <a:cubicBezTo>
                      <a:pt x="1037" y="295"/>
                      <a:pt x="1067" y="275"/>
                      <a:pt x="1073" y="243"/>
                    </a:cubicBezTo>
                    <a:cubicBezTo>
                      <a:pt x="1079" y="212"/>
                      <a:pt x="1059" y="181"/>
                      <a:pt x="1027" y="175"/>
                    </a:cubicBezTo>
                    <a:lnTo>
                      <a:pt x="130" y="2"/>
                    </a:lnTo>
                    <a:cubicBezTo>
                      <a:pt x="94" y="-5"/>
                      <a:pt x="58" y="6"/>
                      <a:pt x="32" y="32"/>
                    </a:cubicBezTo>
                    <a:cubicBezTo>
                      <a:pt x="6" y="58"/>
                      <a:pt x="-5" y="94"/>
                      <a:pt x="2" y="130"/>
                    </a:cubicBezTo>
                    <a:lnTo>
                      <a:pt x="354" y="1953"/>
                    </a:lnTo>
                    <a:cubicBezTo>
                      <a:pt x="362" y="1996"/>
                      <a:pt x="394" y="2029"/>
                      <a:pt x="437" y="2039"/>
                    </a:cubicBezTo>
                    <a:cubicBezTo>
                      <a:pt x="445" y="2041"/>
                      <a:pt x="454" y="2042"/>
                      <a:pt x="462" y="2042"/>
                    </a:cubicBezTo>
                    <a:cubicBezTo>
                      <a:pt x="496" y="2042"/>
                      <a:pt x="528" y="2026"/>
                      <a:pt x="549" y="1998"/>
                    </a:cubicBezTo>
                    <a:lnTo>
                      <a:pt x="1023" y="1360"/>
                    </a:lnTo>
                    <a:lnTo>
                      <a:pt x="1489" y="1826"/>
                    </a:lnTo>
                    <a:cubicBezTo>
                      <a:pt x="1532" y="1869"/>
                      <a:pt x="1601" y="1869"/>
                      <a:pt x="1644" y="1826"/>
                    </a:cubicBezTo>
                    <a:lnTo>
                      <a:pt x="1826" y="1644"/>
                    </a:lnTo>
                    <a:cubicBezTo>
                      <a:pt x="1869" y="1601"/>
                      <a:pt x="1869" y="1532"/>
                      <a:pt x="1826" y="1489"/>
                    </a:cubicBezTo>
                    <a:lnTo>
                      <a:pt x="1360" y="1023"/>
                    </a:lnTo>
                    <a:lnTo>
                      <a:pt x="1998" y="549"/>
                    </a:lnTo>
                    <a:cubicBezTo>
                      <a:pt x="2033" y="523"/>
                      <a:pt x="2049" y="480"/>
                      <a:pt x="2039" y="4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44"/>
              <p:cNvSpPr/>
              <p:nvPr/>
            </p:nvSpPr>
            <p:spPr>
              <a:xfrm>
                <a:off x="5416910" y="1553072"/>
                <a:ext cx="218399" cy="218394"/>
              </a:xfrm>
              <a:custGeom>
                <a:rect b="b" l="l" r="r" t="t"/>
                <a:pathLst>
                  <a:path extrusionOk="0" h="1908" w="1908">
                    <a:moveTo>
                      <a:pt x="1567" y="365"/>
                    </a:moveTo>
                    <a:cubicBezTo>
                      <a:pt x="1680" y="478"/>
                      <a:pt x="1758" y="619"/>
                      <a:pt x="1794" y="773"/>
                    </a:cubicBezTo>
                    <a:cubicBezTo>
                      <a:pt x="1801" y="804"/>
                      <a:pt x="1832" y="824"/>
                      <a:pt x="1863" y="816"/>
                    </a:cubicBezTo>
                    <a:cubicBezTo>
                      <a:pt x="1895" y="809"/>
                      <a:pt x="1914" y="778"/>
                      <a:pt x="1907" y="747"/>
                    </a:cubicBezTo>
                    <a:cubicBezTo>
                      <a:pt x="1866" y="571"/>
                      <a:pt x="1777" y="411"/>
                      <a:pt x="1649" y="283"/>
                    </a:cubicBezTo>
                    <a:cubicBezTo>
                      <a:pt x="1467" y="101"/>
                      <a:pt x="1224" y="0"/>
                      <a:pt x="966" y="0"/>
                    </a:cubicBezTo>
                    <a:lnTo>
                      <a:pt x="966" y="0"/>
                    </a:lnTo>
                    <a:cubicBezTo>
                      <a:pt x="708" y="0"/>
                      <a:pt x="465" y="101"/>
                      <a:pt x="283" y="283"/>
                    </a:cubicBezTo>
                    <a:cubicBezTo>
                      <a:pt x="100" y="465"/>
                      <a:pt x="0" y="708"/>
                      <a:pt x="0" y="966"/>
                    </a:cubicBezTo>
                    <a:cubicBezTo>
                      <a:pt x="0" y="1224"/>
                      <a:pt x="100" y="1467"/>
                      <a:pt x="283" y="1649"/>
                    </a:cubicBezTo>
                    <a:cubicBezTo>
                      <a:pt x="411" y="1777"/>
                      <a:pt x="571" y="1866"/>
                      <a:pt x="747" y="1907"/>
                    </a:cubicBezTo>
                    <a:cubicBezTo>
                      <a:pt x="751" y="1908"/>
                      <a:pt x="756" y="1908"/>
                      <a:pt x="760" y="1908"/>
                    </a:cubicBezTo>
                    <a:cubicBezTo>
                      <a:pt x="786" y="1908"/>
                      <a:pt x="810" y="1890"/>
                      <a:pt x="816" y="1863"/>
                    </a:cubicBezTo>
                    <a:cubicBezTo>
                      <a:pt x="824" y="1832"/>
                      <a:pt x="804" y="1801"/>
                      <a:pt x="773" y="1794"/>
                    </a:cubicBezTo>
                    <a:cubicBezTo>
                      <a:pt x="619" y="1758"/>
                      <a:pt x="477" y="1680"/>
                      <a:pt x="365" y="1567"/>
                    </a:cubicBezTo>
                    <a:cubicBezTo>
                      <a:pt x="204" y="1406"/>
                      <a:pt x="116" y="1193"/>
                      <a:pt x="116" y="966"/>
                    </a:cubicBezTo>
                    <a:cubicBezTo>
                      <a:pt x="116" y="739"/>
                      <a:pt x="204" y="525"/>
                      <a:pt x="365" y="365"/>
                    </a:cubicBezTo>
                    <a:cubicBezTo>
                      <a:pt x="525" y="204"/>
                      <a:pt x="739" y="116"/>
                      <a:pt x="966" y="116"/>
                    </a:cubicBezTo>
                    <a:cubicBezTo>
                      <a:pt x="1193" y="116"/>
                      <a:pt x="1406" y="204"/>
                      <a:pt x="1567" y="3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44"/>
              <p:cNvSpPr/>
              <p:nvPr/>
            </p:nvSpPr>
            <p:spPr>
              <a:xfrm>
                <a:off x="5359793" y="1495954"/>
                <a:ext cx="334925" cy="262463"/>
              </a:xfrm>
              <a:custGeom>
                <a:rect b="b" l="l" r="r" t="t"/>
                <a:pathLst>
                  <a:path extrusionOk="0" h="2293" w="2926">
                    <a:moveTo>
                      <a:pt x="2810" y="1363"/>
                    </a:moveTo>
                    <a:cubicBezTo>
                      <a:pt x="2813" y="1395"/>
                      <a:pt x="2840" y="1419"/>
                      <a:pt x="2872" y="1417"/>
                    </a:cubicBezTo>
                    <a:cubicBezTo>
                      <a:pt x="2904" y="1415"/>
                      <a:pt x="2928" y="1387"/>
                      <a:pt x="2926" y="1355"/>
                    </a:cubicBezTo>
                    <a:cubicBezTo>
                      <a:pt x="2900" y="1006"/>
                      <a:pt x="2749" y="677"/>
                      <a:pt x="2501" y="429"/>
                    </a:cubicBezTo>
                    <a:cubicBezTo>
                      <a:pt x="2224" y="152"/>
                      <a:pt x="1856" y="0"/>
                      <a:pt x="1465" y="0"/>
                    </a:cubicBezTo>
                    <a:cubicBezTo>
                      <a:pt x="1074" y="0"/>
                      <a:pt x="706" y="152"/>
                      <a:pt x="429" y="429"/>
                    </a:cubicBezTo>
                    <a:cubicBezTo>
                      <a:pt x="190" y="669"/>
                      <a:pt x="40" y="986"/>
                      <a:pt x="7" y="1322"/>
                    </a:cubicBezTo>
                    <a:cubicBezTo>
                      <a:pt x="-25" y="1654"/>
                      <a:pt x="57" y="1990"/>
                      <a:pt x="239" y="2267"/>
                    </a:cubicBezTo>
                    <a:cubicBezTo>
                      <a:pt x="250" y="2284"/>
                      <a:pt x="268" y="2293"/>
                      <a:pt x="287" y="2293"/>
                    </a:cubicBezTo>
                    <a:cubicBezTo>
                      <a:pt x="298" y="2293"/>
                      <a:pt x="309" y="2290"/>
                      <a:pt x="319" y="2284"/>
                    </a:cubicBezTo>
                    <a:cubicBezTo>
                      <a:pt x="346" y="2266"/>
                      <a:pt x="353" y="2230"/>
                      <a:pt x="336" y="2203"/>
                    </a:cubicBezTo>
                    <a:cubicBezTo>
                      <a:pt x="168" y="1948"/>
                      <a:pt x="93" y="1639"/>
                      <a:pt x="122" y="1333"/>
                    </a:cubicBezTo>
                    <a:cubicBezTo>
                      <a:pt x="152" y="1024"/>
                      <a:pt x="291" y="732"/>
                      <a:pt x="511" y="511"/>
                    </a:cubicBezTo>
                    <a:cubicBezTo>
                      <a:pt x="766" y="256"/>
                      <a:pt x="1105" y="116"/>
                      <a:pt x="1465" y="116"/>
                    </a:cubicBezTo>
                    <a:cubicBezTo>
                      <a:pt x="1825" y="116"/>
                      <a:pt x="2164" y="256"/>
                      <a:pt x="2419" y="511"/>
                    </a:cubicBezTo>
                    <a:cubicBezTo>
                      <a:pt x="2647" y="739"/>
                      <a:pt x="2786" y="1042"/>
                      <a:pt x="2810" y="13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44"/>
              <p:cNvSpPr/>
              <p:nvPr/>
            </p:nvSpPr>
            <p:spPr>
              <a:xfrm>
                <a:off x="5403747" y="1767576"/>
                <a:ext cx="118242" cy="63298"/>
              </a:xfrm>
              <a:custGeom>
                <a:rect b="b" l="l" r="r" t="t"/>
                <a:pathLst>
                  <a:path extrusionOk="0" h="553" w="1033">
                    <a:moveTo>
                      <a:pt x="127" y="46"/>
                    </a:moveTo>
                    <a:cubicBezTo>
                      <a:pt x="118" y="37"/>
                      <a:pt x="110" y="28"/>
                      <a:pt x="100" y="18"/>
                    </a:cubicBezTo>
                    <a:cubicBezTo>
                      <a:pt x="78" y="-5"/>
                      <a:pt x="42" y="-6"/>
                      <a:pt x="18" y="16"/>
                    </a:cubicBezTo>
                    <a:cubicBezTo>
                      <a:pt x="-5" y="38"/>
                      <a:pt x="-6" y="75"/>
                      <a:pt x="16" y="98"/>
                    </a:cubicBezTo>
                    <a:cubicBezTo>
                      <a:pt x="26" y="109"/>
                      <a:pt x="36" y="119"/>
                      <a:pt x="45" y="128"/>
                    </a:cubicBezTo>
                    <a:cubicBezTo>
                      <a:pt x="293" y="376"/>
                      <a:pt x="622" y="527"/>
                      <a:pt x="971" y="553"/>
                    </a:cubicBezTo>
                    <a:cubicBezTo>
                      <a:pt x="972" y="553"/>
                      <a:pt x="974" y="553"/>
                      <a:pt x="975" y="553"/>
                    </a:cubicBezTo>
                    <a:cubicBezTo>
                      <a:pt x="1005" y="553"/>
                      <a:pt x="1031" y="530"/>
                      <a:pt x="1033" y="499"/>
                    </a:cubicBezTo>
                    <a:cubicBezTo>
                      <a:pt x="1035" y="467"/>
                      <a:pt x="1011" y="440"/>
                      <a:pt x="979" y="437"/>
                    </a:cubicBezTo>
                    <a:cubicBezTo>
                      <a:pt x="658" y="413"/>
                      <a:pt x="355" y="274"/>
                      <a:pt x="127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44"/>
              <p:cNvSpPr/>
              <p:nvPr/>
            </p:nvSpPr>
            <p:spPr>
              <a:xfrm>
                <a:off x="5667585" y="1497557"/>
                <a:ext cx="83216" cy="171465"/>
              </a:xfrm>
              <a:custGeom>
                <a:rect b="b" l="l" r="r" t="t"/>
                <a:pathLst>
                  <a:path extrusionOk="0" h="1498" w="727">
                    <a:moveTo>
                      <a:pt x="74" y="153"/>
                    </a:moveTo>
                    <a:cubicBezTo>
                      <a:pt x="418" y="497"/>
                      <a:pt x="609" y="954"/>
                      <a:pt x="611" y="1440"/>
                    </a:cubicBezTo>
                    <a:cubicBezTo>
                      <a:pt x="612" y="1472"/>
                      <a:pt x="638" y="1498"/>
                      <a:pt x="669" y="1498"/>
                    </a:cubicBezTo>
                    <a:lnTo>
                      <a:pt x="670" y="1498"/>
                    </a:lnTo>
                    <a:cubicBezTo>
                      <a:pt x="702" y="1498"/>
                      <a:pt x="728" y="1472"/>
                      <a:pt x="727" y="1440"/>
                    </a:cubicBezTo>
                    <a:cubicBezTo>
                      <a:pt x="724" y="923"/>
                      <a:pt x="521" y="437"/>
                      <a:pt x="156" y="71"/>
                    </a:cubicBezTo>
                    <a:cubicBezTo>
                      <a:pt x="138" y="53"/>
                      <a:pt x="119" y="35"/>
                      <a:pt x="97" y="15"/>
                    </a:cubicBezTo>
                    <a:cubicBezTo>
                      <a:pt x="73" y="-7"/>
                      <a:pt x="37" y="-5"/>
                      <a:pt x="15" y="18"/>
                    </a:cubicBezTo>
                    <a:cubicBezTo>
                      <a:pt x="-7" y="42"/>
                      <a:pt x="-5" y="78"/>
                      <a:pt x="18" y="100"/>
                    </a:cubicBezTo>
                    <a:cubicBezTo>
                      <a:pt x="39" y="119"/>
                      <a:pt x="57" y="136"/>
                      <a:pt x="74" y="1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44"/>
              <p:cNvSpPr/>
              <p:nvPr/>
            </p:nvSpPr>
            <p:spPr>
              <a:xfrm>
                <a:off x="5304049" y="1440325"/>
                <a:ext cx="354498" cy="446633"/>
              </a:xfrm>
              <a:custGeom>
                <a:rect b="b" l="l" r="r" t="t"/>
                <a:pathLst>
                  <a:path extrusionOk="0" h="3902" w="3097">
                    <a:moveTo>
                      <a:pt x="1941" y="3786"/>
                    </a:moveTo>
                    <a:cubicBezTo>
                      <a:pt x="1455" y="3784"/>
                      <a:pt x="998" y="3593"/>
                      <a:pt x="654" y="3249"/>
                    </a:cubicBezTo>
                    <a:cubicBezTo>
                      <a:pt x="307" y="2902"/>
                      <a:pt x="116" y="2441"/>
                      <a:pt x="116" y="1951"/>
                    </a:cubicBezTo>
                    <a:cubicBezTo>
                      <a:pt x="116" y="1461"/>
                      <a:pt x="307" y="1000"/>
                      <a:pt x="654" y="653"/>
                    </a:cubicBezTo>
                    <a:cubicBezTo>
                      <a:pt x="961" y="346"/>
                      <a:pt x="1369" y="157"/>
                      <a:pt x="1801" y="122"/>
                    </a:cubicBezTo>
                    <a:cubicBezTo>
                      <a:pt x="2229" y="87"/>
                      <a:pt x="2657" y="203"/>
                      <a:pt x="3006" y="448"/>
                    </a:cubicBezTo>
                    <a:cubicBezTo>
                      <a:pt x="3032" y="466"/>
                      <a:pt x="3068" y="460"/>
                      <a:pt x="3087" y="434"/>
                    </a:cubicBezTo>
                    <a:cubicBezTo>
                      <a:pt x="3105" y="407"/>
                      <a:pt x="3099" y="371"/>
                      <a:pt x="3072" y="353"/>
                    </a:cubicBezTo>
                    <a:cubicBezTo>
                      <a:pt x="2701" y="92"/>
                      <a:pt x="2247" y="-30"/>
                      <a:pt x="1792" y="6"/>
                    </a:cubicBezTo>
                    <a:cubicBezTo>
                      <a:pt x="1332" y="44"/>
                      <a:pt x="899" y="244"/>
                      <a:pt x="572" y="571"/>
                    </a:cubicBezTo>
                    <a:cubicBezTo>
                      <a:pt x="203" y="940"/>
                      <a:pt x="0" y="1430"/>
                      <a:pt x="0" y="1951"/>
                    </a:cubicBezTo>
                    <a:cubicBezTo>
                      <a:pt x="0" y="2472"/>
                      <a:pt x="203" y="2962"/>
                      <a:pt x="572" y="3331"/>
                    </a:cubicBezTo>
                    <a:cubicBezTo>
                      <a:pt x="938" y="3696"/>
                      <a:pt x="1424" y="3899"/>
                      <a:pt x="1940" y="3902"/>
                    </a:cubicBezTo>
                    <a:lnTo>
                      <a:pt x="1941" y="3902"/>
                    </a:lnTo>
                    <a:cubicBezTo>
                      <a:pt x="1973" y="3902"/>
                      <a:pt x="1999" y="3877"/>
                      <a:pt x="1999" y="3845"/>
                    </a:cubicBezTo>
                    <a:cubicBezTo>
                      <a:pt x="1999" y="3813"/>
                      <a:pt x="1973" y="3787"/>
                      <a:pt x="1941" y="37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77" name="Google Shape;577;p44"/>
            <p:cNvCxnSpPr>
              <a:stCxn id="578" idx="3"/>
              <a:endCxn id="569" idx="1"/>
            </p:cNvCxnSpPr>
            <p:nvPr/>
          </p:nvCxnSpPr>
          <p:spPr>
            <a:xfrm rot="-5400000">
              <a:off x="3131832" y="1640950"/>
              <a:ext cx="1485600" cy="514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579" name="Google Shape;579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77175" y="2161288"/>
              <a:ext cx="628319" cy="628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grpSp>
          <p:nvGrpSpPr>
            <p:cNvPr id="580" name="Google Shape;580;p44"/>
            <p:cNvGrpSpPr/>
            <p:nvPr/>
          </p:nvGrpSpPr>
          <p:grpSpPr>
            <a:xfrm>
              <a:off x="6964850" y="2249258"/>
              <a:ext cx="453392" cy="452357"/>
              <a:chOff x="2108113" y="1440783"/>
              <a:chExt cx="453392" cy="452357"/>
            </a:xfrm>
          </p:grpSpPr>
          <p:sp>
            <p:nvSpPr>
              <p:cNvPr id="581" name="Google Shape;581;p44"/>
              <p:cNvSpPr/>
              <p:nvPr/>
            </p:nvSpPr>
            <p:spPr>
              <a:xfrm>
                <a:off x="2108113" y="1512208"/>
                <a:ext cx="145485" cy="139415"/>
              </a:xfrm>
              <a:custGeom>
                <a:rect b="b" l="l" r="r" t="t"/>
                <a:pathLst>
                  <a:path extrusionOk="0" h="1218" w="1271">
                    <a:moveTo>
                      <a:pt x="891" y="793"/>
                    </a:moveTo>
                    <a:lnTo>
                      <a:pt x="941" y="1085"/>
                    </a:lnTo>
                    <a:lnTo>
                      <a:pt x="679" y="947"/>
                    </a:lnTo>
                    <a:cubicBezTo>
                      <a:pt x="665" y="940"/>
                      <a:pt x="650" y="936"/>
                      <a:pt x="635" y="936"/>
                    </a:cubicBezTo>
                    <a:cubicBezTo>
                      <a:pt x="620" y="936"/>
                      <a:pt x="605" y="940"/>
                      <a:pt x="591" y="947"/>
                    </a:cubicBezTo>
                    <a:lnTo>
                      <a:pt x="329" y="1085"/>
                    </a:lnTo>
                    <a:lnTo>
                      <a:pt x="379" y="793"/>
                    </a:lnTo>
                    <a:cubicBezTo>
                      <a:pt x="384" y="762"/>
                      <a:pt x="374" y="731"/>
                      <a:pt x="352" y="709"/>
                    </a:cubicBezTo>
                    <a:lnTo>
                      <a:pt x="140" y="502"/>
                    </a:lnTo>
                    <a:lnTo>
                      <a:pt x="433" y="460"/>
                    </a:lnTo>
                    <a:cubicBezTo>
                      <a:pt x="464" y="455"/>
                      <a:pt x="490" y="436"/>
                      <a:pt x="504" y="408"/>
                    </a:cubicBezTo>
                    <a:lnTo>
                      <a:pt x="635" y="142"/>
                    </a:lnTo>
                    <a:lnTo>
                      <a:pt x="766" y="408"/>
                    </a:lnTo>
                    <a:cubicBezTo>
                      <a:pt x="780" y="436"/>
                      <a:pt x="807" y="455"/>
                      <a:pt x="837" y="460"/>
                    </a:cubicBezTo>
                    <a:lnTo>
                      <a:pt x="1131" y="502"/>
                    </a:lnTo>
                    <a:lnTo>
                      <a:pt x="919" y="709"/>
                    </a:lnTo>
                    <a:cubicBezTo>
                      <a:pt x="896" y="731"/>
                      <a:pt x="886" y="762"/>
                      <a:pt x="891" y="793"/>
                    </a:cubicBezTo>
                    <a:moveTo>
                      <a:pt x="1007" y="784"/>
                    </a:moveTo>
                    <a:lnTo>
                      <a:pt x="1242" y="555"/>
                    </a:lnTo>
                    <a:cubicBezTo>
                      <a:pt x="1268" y="530"/>
                      <a:pt x="1277" y="493"/>
                      <a:pt x="1266" y="458"/>
                    </a:cubicBezTo>
                    <a:cubicBezTo>
                      <a:pt x="1255" y="424"/>
                      <a:pt x="1226" y="399"/>
                      <a:pt x="1190" y="394"/>
                    </a:cubicBezTo>
                    <a:lnTo>
                      <a:pt x="865" y="347"/>
                    </a:lnTo>
                    <a:lnTo>
                      <a:pt x="720" y="53"/>
                    </a:lnTo>
                    <a:cubicBezTo>
                      <a:pt x="704" y="20"/>
                      <a:pt x="671" y="0"/>
                      <a:pt x="635" y="0"/>
                    </a:cubicBezTo>
                    <a:lnTo>
                      <a:pt x="635" y="0"/>
                    </a:lnTo>
                    <a:cubicBezTo>
                      <a:pt x="599" y="0"/>
                      <a:pt x="567" y="20"/>
                      <a:pt x="551" y="53"/>
                    </a:cubicBezTo>
                    <a:lnTo>
                      <a:pt x="405" y="347"/>
                    </a:lnTo>
                    <a:lnTo>
                      <a:pt x="81" y="394"/>
                    </a:lnTo>
                    <a:cubicBezTo>
                      <a:pt x="45" y="399"/>
                      <a:pt x="16" y="424"/>
                      <a:pt x="5" y="458"/>
                    </a:cubicBezTo>
                    <a:cubicBezTo>
                      <a:pt x="-7" y="493"/>
                      <a:pt x="2" y="530"/>
                      <a:pt x="28" y="555"/>
                    </a:cubicBezTo>
                    <a:lnTo>
                      <a:pt x="263" y="784"/>
                    </a:lnTo>
                    <a:lnTo>
                      <a:pt x="208" y="1108"/>
                    </a:lnTo>
                    <a:cubicBezTo>
                      <a:pt x="202" y="1143"/>
                      <a:pt x="216" y="1179"/>
                      <a:pt x="245" y="1200"/>
                    </a:cubicBezTo>
                    <a:cubicBezTo>
                      <a:pt x="262" y="1212"/>
                      <a:pt x="281" y="1218"/>
                      <a:pt x="301" y="1218"/>
                    </a:cubicBezTo>
                    <a:cubicBezTo>
                      <a:pt x="316" y="1218"/>
                      <a:pt x="331" y="1214"/>
                      <a:pt x="345" y="1207"/>
                    </a:cubicBezTo>
                    <a:lnTo>
                      <a:pt x="635" y="1054"/>
                    </a:lnTo>
                    <a:lnTo>
                      <a:pt x="926" y="1207"/>
                    </a:lnTo>
                    <a:cubicBezTo>
                      <a:pt x="958" y="1224"/>
                      <a:pt x="996" y="1221"/>
                      <a:pt x="1025" y="1200"/>
                    </a:cubicBezTo>
                    <a:cubicBezTo>
                      <a:pt x="1054" y="1179"/>
                      <a:pt x="1069" y="1143"/>
                      <a:pt x="1063" y="1108"/>
                    </a:cubicBezTo>
                    <a:lnTo>
                      <a:pt x="1007" y="7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44"/>
              <p:cNvSpPr/>
              <p:nvPr/>
            </p:nvSpPr>
            <p:spPr>
              <a:xfrm>
                <a:off x="2415905" y="1512208"/>
                <a:ext cx="145599" cy="139415"/>
              </a:xfrm>
              <a:custGeom>
                <a:rect b="b" l="l" r="r" t="t"/>
                <a:pathLst>
                  <a:path extrusionOk="0" h="1218" w="1272">
                    <a:moveTo>
                      <a:pt x="919" y="709"/>
                    </a:moveTo>
                    <a:cubicBezTo>
                      <a:pt x="897" y="731"/>
                      <a:pt x="887" y="762"/>
                      <a:pt x="892" y="793"/>
                    </a:cubicBezTo>
                    <a:lnTo>
                      <a:pt x="942" y="1085"/>
                    </a:lnTo>
                    <a:lnTo>
                      <a:pt x="680" y="947"/>
                    </a:lnTo>
                    <a:cubicBezTo>
                      <a:pt x="652" y="932"/>
                      <a:pt x="619" y="932"/>
                      <a:pt x="592" y="947"/>
                    </a:cubicBezTo>
                    <a:lnTo>
                      <a:pt x="330" y="1085"/>
                    </a:lnTo>
                    <a:lnTo>
                      <a:pt x="380" y="793"/>
                    </a:lnTo>
                    <a:cubicBezTo>
                      <a:pt x="385" y="762"/>
                      <a:pt x="375" y="731"/>
                      <a:pt x="353" y="709"/>
                    </a:cubicBezTo>
                    <a:lnTo>
                      <a:pt x="140" y="502"/>
                    </a:lnTo>
                    <a:lnTo>
                      <a:pt x="434" y="460"/>
                    </a:lnTo>
                    <a:cubicBezTo>
                      <a:pt x="464" y="455"/>
                      <a:pt x="491" y="436"/>
                      <a:pt x="505" y="408"/>
                    </a:cubicBezTo>
                    <a:lnTo>
                      <a:pt x="636" y="142"/>
                    </a:lnTo>
                    <a:lnTo>
                      <a:pt x="767" y="408"/>
                    </a:lnTo>
                    <a:cubicBezTo>
                      <a:pt x="781" y="436"/>
                      <a:pt x="807" y="455"/>
                      <a:pt x="838" y="460"/>
                    </a:cubicBezTo>
                    <a:lnTo>
                      <a:pt x="1131" y="502"/>
                    </a:lnTo>
                    <a:lnTo>
                      <a:pt x="919" y="709"/>
                    </a:lnTo>
                    <a:moveTo>
                      <a:pt x="1267" y="458"/>
                    </a:moveTo>
                    <a:cubicBezTo>
                      <a:pt x="1255" y="424"/>
                      <a:pt x="1226" y="399"/>
                      <a:pt x="1190" y="394"/>
                    </a:cubicBezTo>
                    <a:lnTo>
                      <a:pt x="866" y="347"/>
                    </a:lnTo>
                    <a:lnTo>
                      <a:pt x="720" y="53"/>
                    </a:lnTo>
                    <a:cubicBezTo>
                      <a:pt x="704" y="20"/>
                      <a:pt x="672" y="0"/>
                      <a:pt x="636" y="0"/>
                    </a:cubicBezTo>
                    <a:cubicBezTo>
                      <a:pt x="600" y="0"/>
                      <a:pt x="567" y="20"/>
                      <a:pt x="551" y="53"/>
                    </a:cubicBezTo>
                    <a:lnTo>
                      <a:pt x="406" y="347"/>
                    </a:lnTo>
                    <a:lnTo>
                      <a:pt x="81" y="394"/>
                    </a:lnTo>
                    <a:cubicBezTo>
                      <a:pt x="45" y="399"/>
                      <a:pt x="16" y="424"/>
                      <a:pt x="5" y="458"/>
                    </a:cubicBezTo>
                    <a:cubicBezTo>
                      <a:pt x="-6" y="493"/>
                      <a:pt x="3" y="530"/>
                      <a:pt x="29" y="555"/>
                    </a:cubicBezTo>
                    <a:lnTo>
                      <a:pt x="264" y="784"/>
                    </a:lnTo>
                    <a:lnTo>
                      <a:pt x="208" y="1108"/>
                    </a:lnTo>
                    <a:cubicBezTo>
                      <a:pt x="202" y="1143"/>
                      <a:pt x="217" y="1179"/>
                      <a:pt x="246" y="1200"/>
                    </a:cubicBezTo>
                    <a:cubicBezTo>
                      <a:pt x="275" y="1221"/>
                      <a:pt x="313" y="1224"/>
                      <a:pt x="345" y="1207"/>
                    </a:cubicBezTo>
                    <a:lnTo>
                      <a:pt x="636" y="1054"/>
                    </a:lnTo>
                    <a:lnTo>
                      <a:pt x="926" y="1207"/>
                    </a:lnTo>
                    <a:cubicBezTo>
                      <a:pt x="940" y="1214"/>
                      <a:pt x="955" y="1218"/>
                      <a:pt x="970" y="1218"/>
                    </a:cubicBezTo>
                    <a:cubicBezTo>
                      <a:pt x="990" y="1218"/>
                      <a:pt x="1009" y="1212"/>
                      <a:pt x="1026" y="1200"/>
                    </a:cubicBezTo>
                    <a:cubicBezTo>
                      <a:pt x="1055" y="1179"/>
                      <a:pt x="1069" y="1143"/>
                      <a:pt x="1063" y="1108"/>
                    </a:cubicBezTo>
                    <a:lnTo>
                      <a:pt x="1008" y="784"/>
                    </a:lnTo>
                    <a:lnTo>
                      <a:pt x="1243" y="555"/>
                    </a:lnTo>
                    <a:cubicBezTo>
                      <a:pt x="1269" y="530"/>
                      <a:pt x="1278" y="493"/>
                      <a:pt x="1267" y="4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44"/>
              <p:cNvSpPr/>
              <p:nvPr/>
            </p:nvSpPr>
            <p:spPr>
              <a:xfrm>
                <a:off x="2242150" y="1658034"/>
                <a:ext cx="209013" cy="235106"/>
              </a:xfrm>
              <a:custGeom>
                <a:rect b="b" l="l" r="r" t="t"/>
                <a:pathLst>
                  <a:path extrusionOk="0" h="2054" w="1826">
                    <a:moveTo>
                      <a:pt x="1801" y="1649"/>
                    </a:moveTo>
                    <a:cubicBezTo>
                      <a:pt x="1775" y="1631"/>
                      <a:pt x="1739" y="1638"/>
                      <a:pt x="1721" y="1664"/>
                    </a:cubicBezTo>
                    <a:cubicBezTo>
                      <a:pt x="1602" y="1836"/>
                      <a:pt x="1408" y="1938"/>
                      <a:pt x="1200" y="1938"/>
                    </a:cubicBezTo>
                    <a:cubicBezTo>
                      <a:pt x="898" y="1938"/>
                      <a:pt x="637" y="1723"/>
                      <a:pt x="580" y="1427"/>
                    </a:cubicBezTo>
                    <a:lnTo>
                      <a:pt x="545" y="1248"/>
                    </a:lnTo>
                    <a:cubicBezTo>
                      <a:pt x="541" y="1230"/>
                      <a:pt x="535" y="1213"/>
                      <a:pt x="525" y="1197"/>
                    </a:cubicBezTo>
                    <a:lnTo>
                      <a:pt x="132" y="544"/>
                    </a:lnTo>
                    <a:cubicBezTo>
                      <a:pt x="105" y="499"/>
                      <a:pt x="112" y="443"/>
                      <a:pt x="150" y="406"/>
                    </a:cubicBezTo>
                    <a:cubicBezTo>
                      <a:pt x="172" y="385"/>
                      <a:pt x="200" y="373"/>
                      <a:pt x="231" y="374"/>
                    </a:cubicBezTo>
                    <a:cubicBezTo>
                      <a:pt x="262" y="375"/>
                      <a:pt x="290" y="388"/>
                      <a:pt x="311" y="410"/>
                    </a:cubicBezTo>
                    <a:lnTo>
                      <a:pt x="573" y="696"/>
                    </a:lnTo>
                    <a:cubicBezTo>
                      <a:pt x="594" y="719"/>
                      <a:pt x="626" y="727"/>
                      <a:pt x="655" y="715"/>
                    </a:cubicBezTo>
                    <a:cubicBezTo>
                      <a:pt x="684" y="704"/>
                      <a:pt x="703" y="677"/>
                      <a:pt x="703" y="646"/>
                    </a:cubicBezTo>
                    <a:lnTo>
                      <a:pt x="703" y="58"/>
                    </a:lnTo>
                    <a:cubicBezTo>
                      <a:pt x="703" y="26"/>
                      <a:pt x="677" y="0"/>
                      <a:pt x="645" y="0"/>
                    </a:cubicBezTo>
                    <a:cubicBezTo>
                      <a:pt x="613" y="0"/>
                      <a:pt x="587" y="26"/>
                      <a:pt x="587" y="58"/>
                    </a:cubicBezTo>
                    <a:lnTo>
                      <a:pt x="587" y="540"/>
                    </a:lnTo>
                    <a:lnTo>
                      <a:pt x="396" y="332"/>
                    </a:lnTo>
                    <a:cubicBezTo>
                      <a:pt x="354" y="286"/>
                      <a:pt x="297" y="260"/>
                      <a:pt x="234" y="258"/>
                    </a:cubicBezTo>
                    <a:cubicBezTo>
                      <a:pt x="172" y="257"/>
                      <a:pt x="113" y="280"/>
                      <a:pt x="69" y="324"/>
                    </a:cubicBezTo>
                    <a:cubicBezTo>
                      <a:pt x="-7" y="398"/>
                      <a:pt x="-22" y="513"/>
                      <a:pt x="33" y="604"/>
                    </a:cubicBezTo>
                    <a:lnTo>
                      <a:pt x="426" y="1257"/>
                    </a:lnTo>
                    <a:cubicBezTo>
                      <a:pt x="429" y="1261"/>
                      <a:pt x="430" y="1265"/>
                      <a:pt x="431" y="1270"/>
                    </a:cubicBezTo>
                    <a:lnTo>
                      <a:pt x="466" y="1449"/>
                    </a:lnTo>
                    <a:cubicBezTo>
                      <a:pt x="534" y="1799"/>
                      <a:pt x="843" y="2054"/>
                      <a:pt x="1200" y="2054"/>
                    </a:cubicBezTo>
                    <a:cubicBezTo>
                      <a:pt x="1446" y="2054"/>
                      <a:pt x="1676" y="1932"/>
                      <a:pt x="1816" y="1729"/>
                    </a:cubicBezTo>
                    <a:cubicBezTo>
                      <a:pt x="1834" y="1703"/>
                      <a:pt x="1827" y="1667"/>
                      <a:pt x="1801" y="16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4"/>
              <p:cNvSpPr/>
              <p:nvPr/>
            </p:nvSpPr>
            <p:spPr>
              <a:xfrm>
                <a:off x="2236999" y="1440783"/>
                <a:ext cx="228014" cy="392377"/>
              </a:xfrm>
              <a:custGeom>
                <a:rect b="b" l="l" r="r" t="t"/>
                <a:pathLst>
                  <a:path extrusionOk="0" h="3428" w="1992">
                    <a:moveTo>
                      <a:pt x="1779" y="2016"/>
                    </a:moveTo>
                    <a:cubicBezTo>
                      <a:pt x="1738" y="2016"/>
                      <a:pt x="1700" y="2027"/>
                      <a:pt x="1668" y="2047"/>
                    </a:cubicBezTo>
                    <a:cubicBezTo>
                      <a:pt x="1638" y="1965"/>
                      <a:pt x="1560" y="1907"/>
                      <a:pt x="1468" y="1907"/>
                    </a:cubicBezTo>
                    <a:cubicBezTo>
                      <a:pt x="1424" y="1907"/>
                      <a:pt x="1383" y="1920"/>
                      <a:pt x="1350" y="1942"/>
                    </a:cubicBezTo>
                    <a:cubicBezTo>
                      <a:pt x="1316" y="1870"/>
                      <a:pt x="1242" y="1820"/>
                      <a:pt x="1157" y="1820"/>
                    </a:cubicBezTo>
                    <a:cubicBezTo>
                      <a:pt x="1121" y="1820"/>
                      <a:pt x="1088" y="1828"/>
                      <a:pt x="1059" y="1843"/>
                    </a:cubicBezTo>
                    <a:lnTo>
                      <a:pt x="1059" y="1509"/>
                    </a:lnTo>
                    <a:lnTo>
                      <a:pt x="1258" y="1614"/>
                    </a:lnTo>
                    <a:cubicBezTo>
                      <a:pt x="1274" y="1623"/>
                      <a:pt x="1292" y="1627"/>
                      <a:pt x="1309" y="1627"/>
                    </a:cubicBezTo>
                    <a:cubicBezTo>
                      <a:pt x="1331" y="1627"/>
                      <a:pt x="1353" y="1620"/>
                      <a:pt x="1372" y="1606"/>
                    </a:cubicBezTo>
                    <a:cubicBezTo>
                      <a:pt x="1406" y="1582"/>
                      <a:pt x="1422" y="1541"/>
                      <a:pt x="1415" y="1501"/>
                    </a:cubicBezTo>
                    <a:lnTo>
                      <a:pt x="1337" y="1046"/>
                    </a:lnTo>
                    <a:lnTo>
                      <a:pt x="1388" y="997"/>
                    </a:lnTo>
                    <a:cubicBezTo>
                      <a:pt x="1410" y="975"/>
                      <a:pt x="1411" y="938"/>
                      <a:pt x="1389" y="915"/>
                    </a:cubicBezTo>
                    <a:cubicBezTo>
                      <a:pt x="1366" y="892"/>
                      <a:pt x="1330" y="892"/>
                      <a:pt x="1307" y="914"/>
                    </a:cubicBezTo>
                    <a:lnTo>
                      <a:pt x="1254" y="966"/>
                    </a:lnTo>
                    <a:cubicBezTo>
                      <a:pt x="1228" y="991"/>
                      <a:pt x="1217" y="1027"/>
                      <a:pt x="1223" y="1062"/>
                    </a:cubicBezTo>
                    <a:lnTo>
                      <a:pt x="1299" y="1505"/>
                    </a:lnTo>
                    <a:lnTo>
                      <a:pt x="1059" y="1379"/>
                    </a:lnTo>
                    <a:lnTo>
                      <a:pt x="1059" y="1303"/>
                    </a:lnTo>
                    <a:cubicBezTo>
                      <a:pt x="1059" y="1185"/>
                      <a:pt x="963" y="1089"/>
                      <a:pt x="846" y="1089"/>
                    </a:cubicBezTo>
                    <a:cubicBezTo>
                      <a:pt x="728" y="1089"/>
                      <a:pt x="632" y="1185"/>
                      <a:pt x="632" y="1303"/>
                    </a:cubicBezTo>
                    <a:lnTo>
                      <a:pt x="632" y="1384"/>
                    </a:lnTo>
                    <a:lnTo>
                      <a:pt x="402" y="1505"/>
                    </a:lnTo>
                    <a:lnTo>
                      <a:pt x="478" y="1062"/>
                    </a:lnTo>
                    <a:cubicBezTo>
                      <a:pt x="484" y="1027"/>
                      <a:pt x="472" y="991"/>
                      <a:pt x="447" y="966"/>
                    </a:cubicBezTo>
                    <a:lnTo>
                      <a:pt x="125" y="652"/>
                    </a:lnTo>
                    <a:lnTo>
                      <a:pt x="570" y="587"/>
                    </a:lnTo>
                    <a:cubicBezTo>
                      <a:pt x="605" y="582"/>
                      <a:pt x="635" y="560"/>
                      <a:pt x="651" y="528"/>
                    </a:cubicBezTo>
                    <a:lnTo>
                      <a:pt x="850" y="125"/>
                    </a:lnTo>
                    <a:lnTo>
                      <a:pt x="1049" y="528"/>
                    </a:lnTo>
                    <a:cubicBezTo>
                      <a:pt x="1065" y="560"/>
                      <a:pt x="1095" y="582"/>
                      <a:pt x="1131" y="587"/>
                    </a:cubicBezTo>
                    <a:lnTo>
                      <a:pt x="1576" y="652"/>
                    </a:lnTo>
                    <a:lnTo>
                      <a:pt x="1487" y="738"/>
                    </a:lnTo>
                    <a:cubicBezTo>
                      <a:pt x="1464" y="761"/>
                      <a:pt x="1464" y="797"/>
                      <a:pt x="1486" y="820"/>
                    </a:cubicBezTo>
                    <a:cubicBezTo>
                      <a:pt x="1508" y="843"/>
                      <a:pt x="1545" y="844"/>
                      <a:pt x="1568" y="821"/>
                    </a:cubicBezTo>
                    <a:lnTo>
                      <a:pt x="1667" y="724"/>
                    </a:lnTo>
                    <a:cubicBezTo>
                      <a:pt x="1697" y="695"/>
                      <a:pt x="1707" y="653"/>
                      <a:pt x="1695" y="613"/>
                    </a:cubicBezTo>
                    <a:cubicBezTo>
                      <a:pt x="1682" y="574"/>
                      <a:pt x="1648" y="546"/>
                      <a:pt x="1608" y="540"/>
                    </a:cubicBezTo>
                    <a:lnTo>
                      <a:pt x="1151" y="474"/>
                    </a:lnTo>
                    <a:lnTo>
                      <a:pt x="947" y="60"/>
                    </a:lnTo>
                    <a:cubicBezTo>
                      <a:pt x="929" y="23"/>
                      <a:pt x="892" y="0"/>
                      <a:pt x="850" y="0"/>
                    </a:cubicBezTo>
                    <a:cubicBezTo>
                      <a:pt x="809" y="0"/>
                      <a:pt x="772" y="23"/>
                      <a:pt x="753" y="60"/>
                    </a:cubicBezTo>
                    <a:lnTo>
                      <a:pt x="549" y="474"/>
                    </a:lnTo>
                    <a:lnTo>
                      <a:pt x="93" y="540"/>
                    </a:lnTo>
                    <a:cubicBezTo>
                      <a:pt x="52" y="546"/>
                      <a:pt x="19" y="574"/>
                      <a:pt x="6" y="613"/>
                    </a:cubicBezTo>
                    <a:cubicBezTo>
                      <a:pt x="-7" y="653"/>
                      <a:pt x="3" y="695"/>
                      <a:pt x="33" y="724"/>
                    </a:cubicBezTo>
                    <a:lnTo>
                      <a:pt x="363" y="1046"/>
                    </a:lnTo>
                    <a:lnTo>
                      <a:pt x="285" y="1501"/>
                    </a:lnTo>
                    <a:cubicBezTo>
                      <a:pt x="278" y="1541"/>
                      <a:pt x="295" y="1582"/>
                      <a:pt x="328" y="1606"/>
                    </a:cubicBezTo>
                    <a:cubicBezTo>
                      <a:pt x="347" y="1620"/>
                      <a:pt x="369" y="1627"/>
                      <a:pt x="392" y="1627"/>
                    </a:cubicBezTo>
                    <a:cubicBezTo>
                      <a:pt x="409" y="1627"/>
                      <a:pt x="426" y="1623"/>
                      <a:pt x="442" y="1614"/>
                    </a:cubicBezTo>
                    <a:lnTo>
                      <a:pt x="632" y="1514"/>
                    </a:lnTo>
                    <a:lnTo>
                      <a:pt x="632" y="1709"/>
                    </a:lnTo>
                    <a:cubicBezTo>
                      <a:pt x="632" y="1741"/>
                      <a:pt x="658" y="1767"/>
                      <a:pt x="690" y="1767"/>
                    </a:cubicBezTo>
                    <a:cubicBezTo>
                      <a:pt x="722" y="1767"/>
                      <a:pt x="748" y="1741"/>
                      <a:pt x="748" y="1709"/>
                    </a:cubicBezTo>
                    <a:lnTo>
                      <a:pt x="748" y="1303"/>
                    </a:lnTo>
                    <a:cubicBezTo>
                      <a:pt x="748" y="1249"/>
                      <a:pt x="792" y="1205"/>
                      <a:pt x="846" y="1205"/>
                    </a:cubicBezTo>
                    <a:cubicBezTo>
                      <a:pt x="899" y="1205"/>
                      <a:pt x="943" y="1249"/>
                      <a:pt x="943" y="1303"/>
                    </a:cubicBezTo>
                    <a:lnTo>
                      <a:pt x="943" y="2270"/>
                    </a:lnTo>
                    <a:cubicBezTo>
                      <a:pt x="943" y="2302"/>
                      <a:pt x="969" y="2328"/>
                      <a:pt x="1001" y="2328"/>
                    </a:cubicBezTo>
                    <a:cubicBezTo>
                      <a:pt x="1033" y="2328"/>
                      <a:pt x="1059" y="2302"/>
                      <a:pt x="1059" y="2270"/>
                    </a:cubicBezTo>
                    <a:lnTo>
                      <a:pt x="1059" y="2033"/>
                    </a:lnTo>
                    <a:cubicBezTo>
                      <a:pt x="1059" y="1979"/>
                      <a:pt x="1103" y="1935"/>
                      <a:pt x="1157" y="1935"/>
                    </a:cubicBezTo>
                    <a:cubicBezTo>
                      <a:pt x="1211" y="1935"/>
                      <a:pt x="1254" y="1979"/>
                      <a:pt x="1254" y="2033"/>
                    </a:cubicBezTo>
                    <a:lnTo>
                      <a:pt x="1254" y="2357"/>
                    </a:lnTo>
                    <a:cubicBezTo>
                      <a:pt x="1254" y="2389"/>
                      <a:pt x="1280" y="2415"/>
                      <a:pt x="1312" y="2415"/>
                    </a:cubicBezTo>
                    <a:cubicBezTo>
                      <a:pt x="1344" y="2415"/>
                      <a:pt x="1370" y="2389"/>
                      <a:pt x="1370" y="2357"/>
                    </a:cubicBezTo>
                    <a:lnTo>
                      <a:pt x="1370" y="2120"/>
                    </a:lnTo>
                    <a:cubicBezTo>
                      <a:pt x="1370" y="2066"/>
                      <a:pt x="1414" y="2022"/>
                      <a:pt x="1468" y="2022"/>
                    </a:cubicBezTo>
                    <a:cubicBezTo>
                      <a:pt x="1522" y="2022"/>
                      <a:pt x="1565" y="2066"/>
                      <a:pt x="1565" y="2120"/>
                    </a:cubicBezTo>
                    <a:lnTo>
                      <a:pt x="1565" y="2466"/>
                    </a:lnTo>
                    <a:cubicBezTo>
                      <a:pt x="1565" y="2498"/>
                      <a:pt x="1591" y="2524"/>
                      <a:pt x="1623" y="2524"/>
                    </a:cubicBezTo>
                    <a:cubicBezTo>
                      <a:pt x="1655" y="2524"/>
                      <a:pt x="1681" y="2498"/>
                      <a:pt x="1681" y="2466"/>
                    </a:cubicBezTo>
                    <a:lnTo>
                      <a:pt x="1681" y="2229"/>
                    </a:lnTo>
                    <a:cubicBezTo>
                      <a:pt x="1681" y="2175"/>
                      <a:pt x="1725" y="2131"/>
                      <a:pt x="1779" y="2131"/>
                    </a:cubicBezTo>
                    <a:cubicBezTo>
                      <a:pt x="1833" y="2131"/>
                      <a:pt x="1877" y="2175"/>
                      <a:pt x="1877" y="2229"/>
                    </a:cubicBezTo>
                    <a:lnTo>
                      <a:pt x="1877" y="3204"/>
                    </a:lnTo>
                    <a:cubicBezTo>
                      <a:pt x="1877" y="3255"/>
                      <a:pt x="1870" y="3306"/>
                      <a:pt x="1858" y="3356"/>
                    </a:cubicBezTo>
                    <a:cubicBezTo>
                      <a:pt x="1851" y="3387"/>
                      <a:pt x="1869" y="3418"/>
                      <a:pt x="1900" y="3426"/>
                    </a:cubicBezTo>
                    <a:cubicBezTo>
                      <a:pt x="1905" y="3427"/>
                      <a:pt x="1910" y="3428"/>
                      <a:pt x="1914" y="3428"/>
                    </a:cubicBezTo>
                    <a:cubicBezTo>
                      <a:pt x="1940" y="3428"/>
                      <a:pt x="1964" y="3410"/>
                      <a:pt x="1970" y="3384"/>
                    </a:cubicBezTo>
                    <a:cubicBezTo>
                      <a:pt x="1985" y="3325"/>
                      <a:pt x="1992" y="3265"/>
                      <a:pt x="1992" y="3204"/>
                    </a:cubicBezTo>
                    <a:lnTo>
                      <a:pt x="1992" y="2229"/>
                    </a:lnTo>
                    <a:cubicBezTo>
                      <a:pt x="1992" y="2112"/>
                      <a:pt x="1896" y="2016"/>
                      <a:pt x="1779" y="20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85" name="Google Shape;585;p44"/>
            <p:cNvCxnSpPr>
              <a:stCxn id="569" idx="3"/>
              <a:endCxn id="579" idx="1"/>
            </p:cNvCxnSpPr>
            <p:nvPr/>
          </p:nvCxnSpPr>
          <p:spPr>
            <a:xfrm>
              <a:off x="4760350" y="1155550"/>
              <a:ext cx="2116800" cy="1320000"/>
            </a:xfrm>
            <a:prstGeom prst="bentConnector3">
              <a:avLst>
                <a:gd fmla="val 50001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586" name="Google Shape;58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075" y="1508274"/>
            <a:ext cx="3035398" cy="17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1-6 (Presentation Room)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2" name="Google Shape;592;p45"/>
          <p:cNvSpPr txBox="1"/>
          <p:nvPr/>
        </p:nvSpPr>
        <p:spPr>
          <a:xfrm>
            <a:off x="409200" y="1049125"/>
            <a:ext cx="8014800" cy="3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Explore asset store </a:t>
            </a:r>
            <a:endParaRPr sz="20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000"/>
              <a:buFont typeface="Albert Sans"/>
              <a:buChar char="○"/>
            </a:pPr>
            <a:r>
              <a:rPr lang="en" sz="20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Added a TV Screen, 2 Speakers</a:t>
            </a:r>
            <a:endParaRPr sz="20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000"/>
              <a:buFont typeface="Albert Sans"/>
              <a:buChar char="○"/>
            </a:pPr>
            <a:r>
              <a:rPr lang="en" sz="20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Tried different NPCs</a:t>
            </a:r>
            <a:endParaRPr sz="20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Research on Text-to-speech</a:t>
            </a:r>
            <a:endParaRPr sz="20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000"/>
              <a:buFont typeface="Albert Sans"/>
              <a:buChar char="○"/>
            </a:pPr>
            <a:r>
              <a:rPr lang="en" sz="20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Different ways of adding audio (different audio triggers functions)</a:t>
            </a:r>
            <a:endParaRPr sz="20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Implement audio into NPC (click using Mouse)</a:t>
            </a:r>
            <a:endParaRPr sz="20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2000"/>
              <a:buFont typeface="Albert Sans"/>
              <a:buChar char="●"/>
            </a:pPr>
            <a:r>
              <a:rPr lang="en" sz="20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Implement collider on Tile (tried different ways to trigger audio)</a:t>
            </a:r>
            <a:endParaRPr sz="20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Albert Sans"/>
              <a:buChar char="○"/>
            </a:pPr>
            <a:r>
              <a:rPr lang="en" sz="20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Trigger when player collides with the layer the tile is on</a:t>
            </a:r>
            <a:endParaRPr sz="16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7-12 (Presentation Room)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8" name="Google Shape;598;p46"/>
          <p:cNvSpPr txBox="1"/>
          <p:nvPr/>
        </p:nvSpPr>
        <p:spPr>
          <a:xfrm>
            <a:off x="409200" y="1297375"/>
            <a:ext cx="80148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DD7E6B"/>
                </a:solidFill>
                <a:latin typeface="Albert Sans"/>
                <a:ea typeface="Albert Sans"/>
                <a:cs typeface="Albert Sans"/>
                <a:sym typeface="Albert Sans"/>
              </a:rPr>
              <a:t>Week 7-10</a:t>
            </a:r>
            <a:endParaRPr sz="1600">
              <a:solidFill>
                <a:srgbClr val="DD7E6B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rgbClr val="DD7E6B"/>
                </a:solidFill>
                <a:latin typeface="Albert Sans"/>
                <a:ea typeface="Albert Sans"/>
                <a:cs typeface="Albert Sans"/>
                <a:sym typeface="Albert Sans"/>
              </a:rPr>
              <a:t>Research on ways to stop the audio of NPC</a:t>
            </a:r>
            <a:endParaRPr sz="1600">
              <a:solidFill>
                <a:srgbClr val="DD7E6B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1600"/>
              <a:buFont typeface="Albert Sans"/>
              <a:buChar char="■"/>
            </a:pPr>
            <a:r>
              <a:rPr lang="en" sz="1600">
                <a:solidFill>
                  <a:srgbClr val="DD7E6B"/>
                </a:solidFill>
                <a:latin typeface="Albert Sans"/>
                <a:ea typeface="Albert Sans"/>
                <a:cs typeface="Albert Sans"/>
                <a:sym typeface="Albert Sans"/>
              </a:rPr>
              <a:t>Able to achieve function using mouse click</a:t>
            </a:r>
            <a:endParaRPr sz="1600">
              <a:solidFill>
                <a:srgbClr val="DD7E6B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rgbClr val="DD7E6B"/>
                </a:solidFill>
                <a:latin typeface="Albert Sans"/>
                <a:ea typeface="Albert Sans"/>
                <a:cs typeface="Albert Sans"/>
                <a:sym typeface="Albert Sans"/>
              </a:rPr>
              <a:t>Research and try to implement Google Text-To-Speech API to Unity</a:t>
            </a:r>
            <a:endParaRPr sz="1600">
              <a:solidFill>
                <a:srgbClr val="DD7E6B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1600"/>
              <a:buFont typeface="Albert Sans"/>
              <a:buChar char="■"/>
            </a:pPr>
            <a:r>
              <a:rPr lang="en" sz="1600">
                <a:solidFill>
                  <a:srgbClr val="DD7E6B"/>
                </a:solidFill>
                <a:latin typeface="Albert Sans"/>
                <a:ea typeface="Albert Sans"/>
                <a:cs typeface="Albert Sans"/>
                <a:sym typeface="Albert Sans"/>
              </a:rPr>
              <a:t>Able to implement but function couldn’t work due to server issue</a:t>
            </a:r>
            <a:endParaRPr sz="1600">
              <a:solidFill>
                <a:srgbClr val="DD7E6B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DD7E6B"/>
              </a:buClr>
              <a:buSzPts val="1600"/>
              <a:buFont typeface="Albert Sans"/>
              <a:buChar char="■"/>
            </a:pPr>
            <a:r>
              <a:rPr lang="en" sz="1600">
                <a:solidFill>
                  <a:srgbClr val="DD7E6B"/>
                </a:solidFill>
                <a:latin typeface="Albert Sans"/>
                <a:ea typeface="Albert Sans"/>
                <a:cs typeface="Albert Sans"/>
                <a:sym typeface="Albert Sans"/>
              </a:rPr>
              <a:t>Took too long to implement</a:t>
            </a:r>
            <a:endParaRPr sz="1600">
              <a:solidFill>
                <a:srgbClr val="DD7E6B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Week 10-12</a:t>
            </a:r>
            <a:endParaRPr sz="16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Research on interesting features to add on to CITI Land</a:t>
            </a:r>
            <a:endParaRPr sz="16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Implement hidden features (jumpscare, video screen)</a:t>
            </a:r>
            <a:endParaRPr sz="16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Albert Sans"/>
              <a:buChar char="■"/>
            </a:pPr>
            <a:r>
              <a:rPr lang="en" sz="16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Able to achieve function using mouse click</a:t>
            </a:r>
            <a:endParaRPr sz="16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rgbClr val="A2C4C9"/>
                </a:solidFill>
                <a:latin typeface="Albert Sans"/>
                <a:ea typeface="Albert Sans"/>
                <a:cs typeface="Albert Sans"/>
                <a:sym typeface="Albert Sans"/>
              </a:rPr>
              <a:t>Implement all features so that it would work on Oculus</a:t>
            </a:r>
            <a:endParaRPr sz="16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5" name="Google Shape;425;p29"/>
          <p:cNvSpPr txBox="1"/>
          <p:nvPr>
            <p:ph idx="2" type="title"/>
          </p:nvPr>
        </p:nvSpPr>
        <p:spPr>
          <a:xfrm>
            <a:off x="720000" y="1438458"/>
            <a:ext cx="762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6" name="Google Shape;426;p29"/>
          <p:cNvSpPr txBox="1"/>
          <p:nvPr>
            <p:ph idx="3" type="title"/>
          </p:nvPr>
        </p:nvSpPr>
        <p:spPr>
          <a:xfrm>
            <a:off x="720000" y="3077591"/>
            <a:ext cx="762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7" name="Google Shape;427;p29"/>
          <p:cNvSpPr txBox="1"/>
          <p:nvPr>
            <p:ph idx="4" type="title"/>
          </p:nvPr>
        </p:nvSpPr>
        <p:spPr>
          <a:xfrm>
            <a:off x="3217344" y="1438458"/>
            <a:ext cx="762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8" name="Google Shape;428;p29"/>
          <p:cNvSpPr txBox="1"/>
          <p:nvPr>
            <p:ph idx="5" type="title"/>
          </p:nvPr>
        </p:nvSpPr>
        <p:spPr>
          <a:xfrm>
            <a:off x="3217344" y="3077591"/>
            <a:ext cx="762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29" name="Google Shape;429;p29"/>
          <p:cNvSpPr txBox="1"/>
          <p:nvPr>
            <p:ph idx="6" type="title"/>
          </p:nvPr>
        </p:nvSpPr>
        <p:spPr>
          <a:xfrm>
            <a:off x="5714688" y="1438450"/>
            <a:ext cx="876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0" name="Google Shape;430;p29"/>
          <p:cNvSpPr txBox="1"/>
          <p:nvPr>
            <p:ph idx="7" type="title"/>
          </p:nvPr>
        </p:nvSpPr>
        <p:spPr>
          <a:xfrm>
            <a:off x="5714688" y="3077596"/>
            <a:ext cx="876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1" name="Google Shape;431;p29"/>
          <p:cNvSpPr txBox="1"/>
          <p:nvPr>
            <p:ph idx="1" type="subTitle"/>
          </p:nvPr>
        </p:nvSpPr>
        <p:spPr>
          <a:xfrm>
            <a:off x="720000" y="19895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432" name="Google Shape;432;p29"/>
          <p:cNvSpPr txBox="1"/>
          <p:nvPr>
            <p:ph idx="8" type="subTitle"/>
          </p:nvPr>
        </p:nvSpPr>
        <p:spPr>
          <a:xfrm>
            <a:off x="3217348" y="19895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33" name="Google Shape;433;p29"/>
          <p:cNvSpPr txBox="1"/>
          <p:nvPr>
            <p:ph idx="9" type="subTitle"/>
          </p:nvPr>
        </p:nvSpPr>
        <p:spPr>
          <a:xfrm>
            <a:off x="5714696" y="19895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Allocated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9"/>
          <p:cNvSpPr txBox="1"/>
          <p:nvPr>
            <p:ph idx="13" type="subTitle"/>
          </p:nvPr>
        </p:nvSpPr>
        <p:spPr>
          <a:xfrm>
            <a:off x="720000" y="36287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9"/>
          <p:cNvSpPr txBox="1"/>
          <p:nvPr>
            <p:ph idx="14" type="subTitle"/>
          </p:nvPr>
        </p:nvSpPr>
        <p:spPr>
          <a:xfrm>
            <a:off x="3217348" y="36287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9"/>
          <p:cNvSpPr txBox="1"/>
          <p:nvPr>
            <p:ph idx="15" type="subTitle"/>
          </p:nvPr>
        </p:nvSpPr>
        <p:spPr>
          <a:xfrm>
            <a:off x="5714696" y="3628750"/>
            <a:ext cx="23934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Q&amp;A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29"/>
          <p:cNvCxnSpPr/>
          <p:nvPr/>
        </p:nvCxnSpPr>
        <p:spPr>
          <a:xfrm>
            <a:off x="805100" y="2759975"/>
            <a:ext cx="753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1-6 (Study Pod)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4" name="Google Shape;604;p47"/>
          <p:cNvSpPr txBox="1"/>
          <p:nvPr/>
        </p:nvSpPr>
        <p:spPr>
          <a:xfrm>
            <a:off x="409200" y="1492525"/>
            <a:ext cx="80148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Exploring features of unity hub and unity asset stores                                                                           </a:t>
            </a:r>
            <a:endParaRPr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Create a study pod with different methods like blender, probuilder etc</a:t>
            </a:r>
            <a:endParaRPr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Made a door with an interactive handle to handle opening and closing</a:t>
            </a:r>
            <a:endParaRPr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Tested multiple benches to find most suited</a:t>
            </a:r>
            <a:endParaRPr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Research on Audio Source for play</a:t>
            </a:r>
            <a:endParaRPr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Create a floor where music can be played once stepped upon and stopped once stepped off </a:t>
            </a:r>
            <a:endParaRPr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800"/>
              <a:buFont typeface="Lato"/>
              <a:buChar char="●"/>
            </a:pPr>
            <a:r>
              <a:rPr lang="en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Research on Sit Function for bench</a:t>
            </a:r>
            <a:endParaRPr sz="1100">
              <a:solidFill>
                <a:srgbClr val="F4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400"/>
              <a:buFont typeface="Montserrat"/>
              <a:buChar char="○"/>
            </a:pPr>
            <a:r>
              <a:rPr lang="en">
                <a:solidFill>
                  <a:srgbClr val="F4CCCC"/>
                </a:solidFill>
                <a:latin typeface="Montserrat"/>
                <a:ea typeface="Montserrat"/>
                <a:cs typeface="Montserrat"/>
                <a:sym typeface="Montserrat"/>
              </a:rPr>
              <a:t>Create a sit controller for bench so players can interact with a keybind to sit </a:t>
            </a:r>
            <a:endParaRPr sz="2000">
              <a:solidFill>
                <a:srgbClr val="F4CCCC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7-12 </a:t>
            </a:r>
            <a:r>
              <a:rPr lang="en"/>
              <a:t>(Study Pod)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0" name="Google Shape;610;p48"/>
          <p:cNvSpPr txBox="1"/>
          <p:nvPr/>
        </p:nvSpPr>
        <p:spPr>
          <a:xfrm>
            <a:off x="409200" y="1297375"/>
            <a:ext cx="80148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11" name="Google Shape;611;p48"/>
          <p:cNvSpPr txBox="1"/>
          <p:nvPr/>
        </p:nvSpPr>
        <p:spPr>
          <a:xfrm>
            <a:off x="409200" y="1093825"/>
            <a:ext cx="80148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F4CCCC"/>
                </a:solidFill>
                <a:latin typeface="Albert Sans"/>
                <a:ea typeface="Albert Sans"/>
                <a:cs typeface="Albert Sans"/>
                <a:sym typeface="Albert Sans"/>
              </a:rPr>
              <a:t>Week 7-10</a:t>
            </a:r>
            <a:endParaRPr sz="1600">
              <a:solidFill>
                <a:srgbClr val="F4CCCC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rgbClr val="F4CCCC"/>
                </a:solidFill>
                <a:latin typeface="Albert Sans"/>
                <a:ea typeface="Albert Sans"/>
                <a:cs typeface="Albert Sans"/>
                <a:sym typeface="Albert Sans"/>
              </a:rPr>
              <a:t>Research on ways to create an interactive UI Panel </a:t>
            </a:r>
            <a:endParaRPr sz="1600">
              <a:solidFill>
                <a:srgbClr val="F4CCCC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Font typeface="Albert Sans"/>
              <a:buChar char="■"/>
            </a:pPr>
            <a:r>
              <a:rPr lang="en" sz="1600">
                <a:solidFill>
                  <a:srgbClr val="F4CCCC"/>
                </a:solidFill>
                <a:latin typeface="Albert Sans"/>
                <a:ea typeface="Albert Sans"/>
                <a:cs typeface="Albert Sans"/>
                <a:sym typeface="Albert Sans"/>
              </a:rPr>
              <a:t>Able to create the first panel </a:t>
            </a:r>
            <a:r>
              <a:rPr lang="en" sz="1600">
                <a:solidFill>
                  <a:srgbClr val="F4CCCC"/>
                </a:solidFill>
                <a:latin typeface="Albert Sans"/>
                <a:ea typeface="Albert Sans"/>
                <a:cs typeface="Albert Sans"/>
                <a:sym typeface="Albert Sans"/>
              </a:rPr>
              <a:t>with an interactive button</a:t>
            </a:r>
            <a:endParaRPr sz="1600">
              <a:solidFill>
                <a:srgbClr val="F4CCCC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rgbClr val="F4CCCC"/>
                </a:solidFill>
                <a:latin typeface="Albert Sans"/>
                <a:ea typeface="Albert Sans"/>
                <a:cs typeface="Albert Sans"/>
                <a:sym typeface="Albert Sans"/>
              </a:rPr>
              <a:t>Research on ways to do an onClick function and GameObject.SetActive for the button </a:t>
            </a:r>
            <a:endParaRPr sz="1600">
              <a:solidFill>
                <a:srgbClr val="F4CCCC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Font typeface="Albert Sans"/>
              <a:buChar char="■"/>
            </a:pPr>
            <a:r>
              <a:rPr lang="en" sz="1600">
                <a:solidFill>
                  <a:srgbClr val="F4CCCC"/>
                </a:solidFill>
                <a:latin typeface="Albert Sans"/>
                <a:ea typeface="Albert Sans"/>
                <a:cs typeface="Albert Sans"/>
                <a:sym typeface="Albert Sans"/>
              </a:rPr>
              <a:t>Able to make the first page disappear and display the second page</a:t>
            </a:r>
            <a:endParaRPr sz="1600">
              <a:solidFill>
                <a:srgbClr val="F4CCCC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DD7E6B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F4CCCC"/>
                </a:solidFill>
                <a:latin typeface="Albert Sans"/>
                <a:ea typeface="Albert Sans"/>
                <a:cs typeface="Albert Sans"/>
                <a:sym typeface="Albert Sans"/>
              </a:rPr>
              <a:t>Week 10-12</a:t>
            </a:r>
            <a:endParaRPr sz="1600">
              <a:solidFill>
                <a:srgbClr val="F4CCCC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rgbClr val="F4CCCC"/>
                </a:solidFill>
                <a:latin typeface="Albert Sans"/>
                <a:ea typeface="Albert Sans"/>
                <a:cs typeface="Albert Sans"/>
                <a:sym typeface="Albert Sans"/>
              </a:rPr>
              <a:t>Researched on how to make the audio source play </a:t>
            </a:r>
            <a:r>
              <a:rPr lang="en" sz="1600">
                <a:solidFill>
                  <a:srgbClr val="F4CCCC"/>
                </a:solidFill>
                <a:latin typeface="Albert Sans"/>
                <a:ea typeface="Albert Sans"/>
                <a:cs typeface="Albert Sans"/>
                <a:sym typeface="Albert Sans"/>
              </a:rPr>
              <a:t>upon selection of option</a:t>
            </a:r>
            <a:endParaRPr sz="1600">
              <a:solidFill>
                <a:srgbClr val="F4CCCC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rgbClr val="F4CCCC"/>
                </a:solidFill>
                <a:latin typeface="Albert Sans"/>
                <a:ea typeface="Albert Sans"/>
                <a:cs typeface="Albert Sans"/>
                <a:sym typeface="Albert Sans"/>
              </a:rPr>
              <a:t>Able to create button to play selected audio and pause background audio, along with reclicking to pause the audio and resume background audio.</a:t>
            </a:r>
            <a:endParaRPr sz="1600">
              <a:solidFill>
                <a:srgbClr val="F4CCCC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4CCCC"/>
              </a:buClr>
              <a:buSzPts val="1600"/>
              <a:buFont typeface="Albert Sans"/>
              <a:buChar char="○"/>
            </a:pPr>
            <a:r>
              <a:rPr lang="en" sz="1600">
                <a:solidFill>
                  <a:srgbClr val="F4CCCC"/>
                </a:solidFill>
                <a:latin typeface="Albert Sans"/>
                <a:ea typeface="Albert Sans"/>
                <a:cs typeface="Albert Sans"/>
                <a:sym typeface="Albert Sans"/>
              </a:rPr>
              <a:t>Responsive buttons also change colors upon clicking</a:t>
            </a:r>
            <a:endParaRPr sz="1600">
              <a:solidFill>
                <a:srgbClr val="F4CCCC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2C4C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/>
          <p:nvPr>
            <p:ph type="title"/>
          </p:nvPr>
        </p:nvSpPr>
        <p:spPr>
          <a:xfrm>
            <a:off x="364350" y="3538425"/>
            <a:ext cx="8586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617" name="Google Shape;617;p49"/>
          <p:cNvSpPr txBox="1"/>
          <p:nvPr>
            <p:ph idx="2" type="title"/>
          </p:nvPr>
        </p:nvSpPr>
        <p:spPr>
          <a:xfrm>
            <a:off x="7141975" y="624625"/>
            <a:ext cx="128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618" name="Google Shape;6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025" y="1466425"/>
            <a:ext cx="3281949" cy="18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0"/>
          <p:cNvSpPr txBox="1"/>
          <p:nvPr>
            <p:ph type="title"/>
          </p:nvPr>
        </p:nvSpPr>
        <p:spPr>
          <a:xfrm>
            <a:off x="720000" y="1175720"/>
            <a:ext cx="33921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Challenges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4" name="Google Shape;624;p50"/>
          <p:cNvSpPr txBox="1"/>
          <p:nvPr/>
        </p:nvSpPr>
        <p:spPr>
          <a:xfrm>
            <a:off x="409200" y="1859166"/>
            <a:ext cx="36327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B4A7D6"/>
                </a:solidFill>
                <a:latin typeface="Albert Sans"/>
                <a:ea typeface="Albert Sans"/>
                <a:cs typeface="Albert Sans"/>
                <a:sym typeface="Albert Sans"/>
              </a:rPr>
              <a:t>Insufficient examples of Google Text To Speech API</a:t>
            </a:r>
            <a:endParaRPr sz="1600">
              <a:solidFill>
                <a:srgbClr val="B4A7D6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B6D7A8"/>
                </a:solidFill>
                <a:latin typeface="Albert Sans"/>
                <a:ea typeface="Albert Sans"/>
                <a:cs typeface="Albert Sans"/>
                <a:sym typeface="Albert Sans"/>
              </a:rPr>
              <a:t>Took me awhile to make functions work on Oculus Headset</a:t>
            </a:r>
            <a:endParaRPr sz="1600">
              <a:solidFill>
                <a:srgbClr val="B6D7A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FFE599"/>
                </a:solidFill>
                <a:latin typeface="Albert Sans"/>
                <a:ea typeface="Albert Sans"/>
                <a:cs typeface="Albert Sans"/>
                <a:sym typeface="Albert Sans"/>
              </a:rPr>
              <a:t>Vision was blurry when using Headset</a:t>
            </a:r>
            <a:endParaRPr sz="1600">
              <a:solidFill>
                <a:srgbClr val="9FC5E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EA9999"/>
                </a:solidFill>
                <a:latin typeface="Albert Sans"/>
                <a:ea typeface="Albert Sans"/>
                <a:cs typeface="Albert Sans"/>
                <a:sym typeface="Albert Sans"/>
              </a:rPr>
              <a:t>Communication</a:t>
            </a:r>
            <a:endParaRPr sz="1600">
              <a:solidFill>
                <a:srgbClr val="EA999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E59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25" name="Google Shape;625;p50"/>
          <p:cNvSpPr txBox="1"/>
          <p:nvPr>
            <p:ph type="title"/>
          </p:nvPr>
        </p:nvSpPr>
        <p:spPr>
          <a:xfrm>
            <a:off x="4577100" y="1175720"/>
            <a:ext cx="266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6" name="Google Shape;626;p50"/>
          <p:cNvSpPr txBox="1"/>
          <p:nvPr/>
        </p:nvSpPr>
        <p:spPr>
          <a:xfrm>
            <a:off x="4577100" y="1859166"/>
            <a:ext cx="41118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B4A7D6"/>
                </a:solidFill>
                <a:latin typeface="Albert Sans"/>
                <a:ea typeface="Albert Sans"/>
                <a:cs typeface="Albert Sans"/>
                <a:sym typeface="Albert Sans"/>
              </a:rPr>
              <a:t>Come up with other features so that time is not wasted on one feature </a:t>
            </a:r>
            <a:endParaRPr sz="1600">
              <a:solidFill>
                <a:srgbClr val="B4A7D6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B6D7A8"/>
                </a:solidFill>
                <a:latin typeface="Albert Sans"/>
                <a:ea typeface="Albert Sans"/>
                <a:cs typeface="Albert Sans"/>
                <a:sym typeface="Albert Sans"/>
              </a:rPr>
              <a:t>A lot of research and discovered XR Simple Interactable Package</a:t>
            </a:r>
            <a:endParaRPr sz="1600">
              <a:solidFill>
                <a:srgbClr val="B6D7A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rgbClr val="FFE599"/>
                </a:solidFill>
                <a:latin typeface="Albert Sans"/>
                <a:ea typeface="Albert Sans"/>
                <a:cs typeface="Albert Sans"/>
                <a:sym typeface="Albert Sans"/>
              </a:rPr>
              <a:t>Take short breaks once in awhile before working on features in Oculus Headset</a:t>
            </a:r>
            <a:endParaRPr sz="1600">
              <a:solidFill>
                <a:srgbClr val="9FC5E8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A999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627" name="Google Shape;627;p50"/>
          <p:cNvCxnSpPr/>
          <p:nvPr/>
        </p:nvCxnSpPr>
        <p:spPr>
          <a:xfrm>
            <a:off x="4305650" y="1049050"/>
            <a:ext cx="78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50"/>
          <p:cNvSpPr txBox="1"/>
          <p:nvPr>
            <p:ph type="title"/>
          </p:nvPr>
        </p:nvSpPr>
        <p:spPr>
          <a:xfrm>
            <a:off x="409200" y="237875"/>
            <a:ext cx="64101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athway Extreme"/>
                <a:ea typeface="Pathway Extreme"/>
                <a:cs typeface="Pathway Extreme"/>
                <a:sym typeface="Pathway Extreme"/>
              </a:rPr>
              <a:t>Presentation Room</a:t>
            </a:r>
            <a:endParaRPr b="1">
              <a:latin typeface="Pathway Extreme"/>
              <a:ea typeface="Pathway Extreme"/>
              <a:cs typeface="Pathway Extreme"/>
              <a:sym typeface="Pathway Extrem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1"/>
          <p:cNvSpPr txBox="1"/>
          <p:nvPr>
            <p:ph type="title"/>
          </p:nvPr>
        </p:nvSpPr>
        <p:spPr>
          <a:xfrm>
            <a:off x="409200" y="237875"/>
            <a:ext cx="64101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athway Extreme"/>
                <a:ea typeface="Pathway Extreme"/>
                <a:cs typeface="Pathway Extreme"/>
                <a:sym typeface="Pathway Extreme"/>
              </a:rPr>
              <a:t>Study Pod</a:t>
            </a:r>
            <a:endParaRPr b="1">
              <a:latin typeface="Pathway Extreme"/>
              <a:ea typeface="Pathway Extreme"/>
              <a:cs typeface="Pathway Extreme"/>
              <a:sym typeface="Pathway Extreme"/>
            </a:endParaRPr>
          </a:p>
        </p:txBody>
      </p:sp>
      <p:sp>
        <p:nvSpPr>
          <p:cNvPr id="634" name="Google Shape;634;p51"/>
          <p:cNvSpPr txBox="1"/>
          <p:nvPr>
            <p:ph type="title"/>
          </p:nvPr>
        </p:nvSpPr>
        <p:spPr>
          <a:xfrm>
            <a:off x="409200" y="1175750"/>
            <a:ext cx="3702900" cy="3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6B8AF"/>
                </a:solidFill>
              </a:rPr>
              <a:t>Challenges</a:t>
            </a:r>
            <a:endParaRPr sz="2400">
              <a:solidFill>
                <a:srgbClr val="E6B8A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E6B8A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6B8AF"/>
              </a:buClr>
              <a:buSzPts val="1400"/>
              <a:buFont typeface="Albert Sans"/>
              <a:buChar char="-"/>
            </a:pPr>
            <a:r>
              <a:rPr lang="en" sz="1400">
                <a:solidFill>
                  <a:srgbClr val="E6B8AF"/>
                </a:solidFill>
                <a:latin typeface="Albert Sans"/>
                <a:ea typeface="Albert Sans"/>
                <a:cs typeface="Albert Sans"/>
                <a:sym typeface="Albert Sans"/>
              </a:rPr>
              <a:t>Not enough examples around to explain how to create different panels and make them disappear while making the other appear.</a:t>
            </a:r>
            <a:endParaRPr sz="1400">
              <a:solidFill>
                <a:srgbClr val="E6B8AF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6B8AF"/>
              </a:buClr>
              <a:buSzPts val="1400"/>
              <a:buFont typeface="Albert Sans"/>
              <a:buChar char="●"/>
            </a:pPr>
            <a:r>
              <a:rPr lang="en" sz="1400">
                <a:solidFill>
                  <a:srgbClr val="E6B8AF"/>
                </a:solidFill>
                <a:latin typeface="Albert Sans"/>
                <a:ea typeface="Albert Sans"/>
                <a:cs typeface="Albert Sans"/>
                <a:sym typeface="Albert Sans"/>
              </a:rPr>
              <a:t>Took me some time to redo everything from scratch for features i wanted to create</a:t>
            </a:r>
            <a:endParaRPr sz="1400">
              <a:solidFill>
                <a:srgbClr val="E6B8AF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6B8AF"/>
              </a:buClr>
              <a:buSzPts val="1400"/>
              <a:buFont typeface="Albert Sans"/>
              <a:buChar char="●"/>
            </a:pPr>
            <a:r>
              <a:rPr lang="en" sz="1400">
                <a:solidFill>
                  <a:srgbClr val="E6B8AF"/>
                </a:solidFill>
                <a:latin typeface="Albert Sans"/>
                <a:ea typeface="Albert Sans"/>
                <a:cs typeface="Albert Sans"/>
                <a:sym typeface="Albert Sans"/>
              </a:rPr>
              <a:t>Had to finish everything within 2 weeks since it was a last minute change.</a:t>
            </a:r>
            <a:endParaRPr sz="1400">
              <a:solidFill>
                <a:srgbClr val="E6B8AF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cxnSp>
        <p:nvCxnSpPr>
          <p:cNvPr id="635" name="Google Shape;635;p51"/>
          <p:cNvCxnSpPr/>
          <p:nvPr/>
        </p:nvCxnSpPr>
        <p:spPr>
          <a:xfrm>
            <a:off x="4305650" y="1049050"/>
            <a:ext cx="7800" cy="36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51"/>
          <p:cNvSpPr txBox="1"/>
          <p:nvPr>
            <p:ph type="title"/>
          </p:nvPr>
        </p:nvSpPr>
        <p:spPr>
          <a:xfrm>
            <a:off x="4577100" y="1175720"/>
            <a:ext cx="266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7" name="Google Shape;637;p51"/>
          <p:cNvSpPr txBox="1"/>
          <p:nvPr/>
        </p:nvSpPr>
        <p:spPr>
          <a:xfrm>
            <a:off x="4577100" y="1859166"/>
            <a:ext cx="41118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400"/>
              <a:buFont typeface="Albert Sans"/>
              <a:buChar char="-"/>
            </a:pPr>
            <a:r>
              <a:rPr lang="en">
                <a:solidFill>
                  <a:srgbClr val="EA9999"/>
                </a:solidFill>
                <a:latin typeface="Albert Sans"/>
                <a:ea typeface="Albert Sans"/>
                <a:cs typeface="Albert Sans"/>
                <a:sym typeface="Albert Sans"/>
              </a:rPr>
              <a:t>Did everything i could to come up with within the 2 weeks, such as creating the active game object, creating responsive UI Buttons</a:t>
            </a:r>
            <a:endParaRPr>
              <a:solidFill>
                <a:srgbClr val="EA9999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400"/>
              <a:buFont typeface="Albert Sans"/>
              <a:buChar char="-"/>
            </a:pPr>
            <a:r>
              <a:rPr lang="en">
                <a:solidFill>
                  <a:srgbClr val="EA9999"/>
                </a:solidFill>
                <a:latin typeface="Albert Sans"/>
                <a:ea typeface="Albert Sans"/>
                <a:cs typeface="Albert Sans"/>
                <a:sym typeface="Albert Sans"/>
              </a:rPr>
              <a:t>UI Buttons change upon clicking or hovering on them.</a:t>
            </a:r>
            <a:endParaRPr>
              <a:solidFill>
                <a:srgbClr val="EA999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2"/>
          <p:cNvSpPr txBox="1"/>
          <p:nvPr>
            <p:ph type="title"/>
          </p:nvPr>
        </p:nvSpPr>
        <p:spPr>
          <a:xfrm>
            <a:off x="4047175" y="3258725"/>
            <a:ext cx="4391700" cy="14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Demo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2"/>
          <p:cNvSpPr txBox="1"/>
          <p:nvPr>
            <p:ph idx="2" type="title"/>
          </p:nvPr>
        </p:nvSpPr>
        <p:spPr>
          <a:xfrm>
            <a:off x="7141975" y="624625"/>
            <a:ext cx="128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644" name="Google Shape;644;p52"/>
          <p:cNvCxnSpPr/>
          <p:nvPr/>
        </p:nvCxnSpPr>
        <p:spPr>
          <a:xfrm>
            <a:off x="4132025" y="3258500"/>
            <a:ext cx="430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645" name="Google Shape;645;p52"/>
          <p:cNvGrpSpPr/>
          <p:nvPr/>
        </p:nvGrpSpPr>
        <p:grpSpPr>
          <a:xfrm>
            <a:off x="3617232" y="841400"/>
            <a:ext cx="3888262" cy="1948188"/>
            <a:chOff x="3617232" y="841400"/>
            <a:chExt cx="3888262" cy="1948188"/>
          </a:xfrm>
        </p:grpSpPr>
        <p:pic>
          <p:nvPicPr>
            <p:cNvPr id="646" name="Google Shape;64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2032" y="841400"/>
              <a:ext cx="628319" cy="628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grpSp>
          <p:nvGrpSpPr>
            <p:cNvPr id="647" name="Google Shape;647;p52"/>
            <p:cNvGrpSpPr/>
            <p:nvPr/>
          </p:nvGrpSpPr>
          <p:grpSpPr>
            <a:xfrm>
              <a:off x="4219486" y="928913"/>
              <a:ext cx="453393" cy="453273"/>
              <a:chOff x="5304049" y="1440325"/>
              <a:chExt cx="453393" cy="453273"/>
            </a:xfrm>
          </p:grpSpPr>
          <p:sp>
            <p:nvSpPr>
              <p:cNvPr id="648" name="Google Shape;648;p52"/>
              <p:cNvSpPr/>
              <p:nvPr/>
            </p:nvSpPr>
            <p:spPr>
              <a:xfrm>
                <a:off x="5523704" y="1659866"/>
                <a:ext cx="233738" cy="233732"/>
              </a:xfrm>
              <a:custGeom>
                <a:rect b="b" l="l" r="r" t="t"/>
                <a:pathLst>
                  <a:path extrusionOk="0" h="2042" w="2042">
                    <a:moveTo>
                      <a:pt x="2039" y="437"/>
                    </a:moveTo>
                    <a:cubicBezTo>
                      <a:pt x="2029" y="394"/>
                      <a:pt x="1996" y="362"/>
                      <a:pt x="1953" y="354"/>
                    </a:cubicBezTo>
                    <a:lnTo>
                      <a:pt x="1272" y="222"/>
                    </a:lnTo>
                    <a:cubicBezTo>
                      <a:pt x="1240" y="216"/>
                      <a:pt x="1210" y="237"/>
                      <a:pt x="1204" y="268"/>
                    </a:cubicBezTo>
                    <a:cubicBezTo>
                      <a:pt x="1198" y="300"/>
                      <a:pt x="1218" y="330"/>
                      <a:pt x="1250" y="336"/>
                    </a:cubicBezTo>
                    <a:lnTo>
                      <a:pt x="1916" y="465"/>
                    </a:lnTo>
                    <a:lnTo>
                      <a:pt x="1285" y="935"/>
                    </a:lnTo>
                    <a:cubicBezTo>
                      <a:pt x="1259" y="954"/>
                      <a:pt x="1243" y="983"/>
                      <a:pt x="1241" y="1015"/>
                    </a:cubicBezTo>
                    <a:cubicBezTo>
                      <a:pt x="1239" y="1046"/>
                      <a:pt x="1250" y="1077"/>
                      <a:pt x="1273" y="1100"/>
                    </a:cubicBezTo>
                    <a:lnTo>
                      <a:pt x="1740" y="1567"/>
                    </a:lnTo>
                    <a:lnTo>
                      <a:pt x="1567" y="1740"/>
                    </a:lnTo>
                    <a:lnTo>
                      <a:pt x="1100" y="1273"/>
                    </a:lnTo>
                    <a:cubicBezTo>
                      <a:pt x="1077" y="1250"/>
                      <a:pt x="1046" y="1239"/>
                      <a:pt x="1015" y="1241"/>
                    </a:cubicBezTo>
                    <a:cubicBezTo>
                      <a:pt x="983" y="1243"/>
                      <a:pt x="954" y="1259"/>
                      <a:pt x="935" y="1285"/>
                    </a:cubicBezTo>
                    <a:lnTo>
                      <a:pt x="465" y="1916"/>
                    </a:lnTo>
                    <a:lnTo>
                      <a:pt x="118" y="118"/>
                    </a:lnTo>
                    <a:lnTo>
                      <a:pt x="1005" y="289"/>
                    </a:lnTo>
                    <a:cubicBezTo>
                      <a:pt x="1037" y="295"/>
                      <a:pt x="1067" y="275"/>
                      <a:pt x="1073" y="243"/>
                    </a:cubicBezTo>
                    <a:cubicBezTo>
                      <a:pt x="1079" y="212"/>
                      <a:pt x="1059" y="181"/>
                      <a:pt x="1027" y="175"/>
                    </a:cubicBezTo>
                    <a:lnTo>
                      <a:pt x="130" y="2"/>
                    </a:lnTo>
                    <a:cubicBezTo>
                      <a:pt x="94" y="-5"/>
                      <a:pt x="58" y="6"/>
                      <a:pt x="32" y="32"/>
                    </a:cubicBezTo>
                    <a:cubicBezTo>
                      <a:pt x="6" y="58"/>
                      <a:pt x="-5" y="94"/>
                      <a:pt x="2" y="130"/>
                    </a:cubicBezTo>
                    <a:lnTo>
                      <a:pt x="354" y="1953"/>
                    </a:lnTo>
                    <a:cubicBezTo>
                      <a:pt x="362" y="1996"/>
                      <a:pt x="394" y="2029"/>
                      <a:pt x="437" y="2039"/>
                    </a:cubicBezTo>
                    <a:cubicBezTo>
                      <a:pt x="445" y="2041"/>
                      <a:pt x="454" y="2042"/>
                      <a:pt x="462" y="2042"/>
                    </a:cubicBezTo>
                    <a:cubicBezTo>
                      <a:pt x="496" y="2042"/>
                      <a:pt x="528" y="2026"/>
                      <a:pt x="549" y="1998"/>
                    </a:cubicBezTo>
                    <a:lnTo>
                      <a:pt x="1023" y="1360"/>
                    </a:lnTo>
                    <a:lnTo>
                      <a:pt x="1489" y="1826"/>
                    </a:lnTo>
                    <a:cubicBezTo>
                      <a:pt x="1532" y="1869"/>
                      <a:pt x="1601" y="1869"/>
                      <a:pt x="1644" y="1826"/>
                    </a:cubicBezTo>
                    <a:lnTo>
                      <a:pt x="1826" y="1644"/>
                    </a:lnTo>
                    <a:cubicBezTo>
                      <a:pt x="1869" y="1601"/>
                      <a:pt x="1869" y="1532"/>
                      <a:pt x="1826" y="1489"/>
                    </a:cubicBezTo>
                    <a:lnTo>
                      <a:pt x="1360" y="1023"/>
                    </a:lnTo>
                    <a:lnTo>
                      <a:pt x="1998" y="549"/>
                    </a:lnTo>
                    <a:cubicBezTo>
                      <a:pt x="2033" y="523"/>
                      <a:pt x="2049" y="480"/>
                      <a:pt x="2039" y="4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2"/>
              <p:cNvSpPr/>
              <p:nvPr/>
            </p:nvSpPr>
            <p:spPr>
              <a:xfrm>
                <a:off x="5416910" y="1553072"/>
                <a:ext cx="218399" cy="218394"/>
              </a:xfrm>
              <a:custGeom>
                <a:rect b="b" l="l" r="r" t="t"/>
                <a:pathLst>
                  <a:path extrusionOk="0" h="1908" w="1908">
                    <a:moveTo>
                      <a:pt x="1567" y="365"/>
                    </a:moveTo>
                    <a:cubicBezTo>
                      <a:pt x="1680" y="478"/>
                      <a:pt x="1758" y="619"/>
                      <a:pt x="1794" y="773"/>
                    </a:cubicBezTo>
                    <a:cubicBezTo>
                      <a:pt x="1801" y="804"/>
                      <a:pt x="1832" y="824"/>
                      <a:pt x="1863" y="816"/>
                    </a:cubicBezTo>
                    <a:cubicBezTo>
                      <a:pt x="1895" y="809"/>
                      <a:pt x="1914" y="778"/>
                      <a:pt x="1907" y="747"/>
                    </a:cubicBezTo>
                    <a:cubicBezTo>
                      <a:pt x="1866" y="571"/>
                      <a:pt x="1777" y="411"/>
                      <a:pt x="1649" y="283"/>
                    </a:cubicBezTo>
                    <a:cubicBezTo>
                      <a:pt x="1467" y="101"/>
                      <a:pt x="1224" y="0"/>
                      <a:pt x="966" y="0"/>
                    </a:cubicBezTo>
                    <a:lnTo>
                      <a:pt x="966" y="0"/>
                    </a:lnTo>
                    <a:cubicBezTo>
                      <a:pt x="708" y="0"/>
                      <a:pt x="465" y="101"/>
                      <a:pt x="283" y="283"/>
                    </a:cubicBezTo>
                    <a:cubicBezTo>
                      <a:pt x="100" y="465"/>
                      <a:pt x="0" y="708"/>
                      <a:pt x="0" y="966"/>
                    </a:cubicBezTo>
                    <a:cubicBezTo>
                      <a:pt x="0" y="1224"/>
                      <a:pt x="100" y="1467"/>
                      <a:pt x="283" y="1649"/>
                    </a:cubicBezTo>
                    <a:cubicBezTo>
                      <a:pt x="411" y="1777"/>
                      <a:pt x="571" y="1866"/>
                      <a:pt x="747" y="1907"/>
                    </a:cubicBezTo>
                    <a:cubicBezTo>
                      <a:pt x="751" y="1908"/>
                      <a:pt x="756" y="1908"/>
                      <a:pt x="760" y="1908"/>
                    </a:cubicBezTo>
                    <a:cubicBezTo>
                      <a:pt x="786" y="1908"/>
                      <a:pt x="810" y="1890"/>
                      <a:pt x="816" y="1863"/>
                    </a:cubicBezTo>
                    <a:cubicBezTo>
                      <a:pt x="824" y="1832"/>
                      <a:pt x="804" y="1801"/>
                      <a:pt x="773" y="1794"/>
                    </a:cubicBezTo>
                    <a:cubicBezTo>
                      <a:pt x="619" y="1758"/>
                      <a:pt x="477" y="1680"/>
                      <a:pt x="365" y="1567"/>
                    </a:cubicBezTo>
                    <a:cubicBezTo>
                      <a:pt x="204" y="1406"/>
                      <a:pt x="116" y="1193"/>
                      <a:pt x="116" y="966"/>
                    </a:cubicBezTo>
                    <a:cubicBezTo>
                      <a:pt x="116" y="739"/>
                      <a:pt x="204" y="525"/>
                      <a:pt x="365" y="365"/>
                    </a:cubicBezTo>
                    <a:cubicBezTo>
                      <a:pt x="525" y="204"/>
                      <a:pt x="739" y="116"/>
                      <a:pt x="966" y="116"/>
                    </a:cubicBezTo>
                    <a:cubicBezTo>
                      <a:pt x="1193" y="116"/>
                      <a:pt x="1406" y="204"/>
                      <a:pt x="1567" y="3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2"/>
              <p:cNvSpPr/>
              <p:nvPr/>
            </p:nvSpPr>
            <p:spPr>
              <a:xfrm>
                <a:off x="5359793" y="1495954"/>
                <a:ext cx="334925" cy="262463"/>
              </a:xfrm>
              <a:custGeom>
                <a:rect b="b" l="l" r="r" t="t"/>
                <a:pathLst>
                  <a:path extrusionOk="0" h="2293" w="2926">
                    <a:moveTo>
                      <a:pt x="2810" y="1363"/>
                    </a:moveTo>
                    <a:cubicBezTo>
                      <a:pt x="2813" y="1395"/>
                      <a:pt x="2840" y="1419"/>
                      <a:pt x="2872" y="1417"/>
                    </a:cubicBezTo>
                    <a:cubicBezTo>
                      <a:pt x="2904" y="1415"/>
                      <a:pt x="2928" y="1387"/>
                      <a:pt x="2926" y="1355"/>
                    </a:cubicBezTo>
                    <a:cubicBezTo>
                      <a:pt x="2900" y="1006"/>
                      <a:pt x="2749" y="677"/>
                      <a:pt x="2501" y="429"/>
                    </a:cubicBezTo>
                    <a:cubicBezTo>
                      <a:pt x="2224" y="152"/>
                      <a:pt x="1856" y="0"/>
                      <a:pt x="1465" y="0"/>
                    </a:cubicBezTo>
                    <a:cubicBezTo>
                      <a:pt x="1074" y="0"/>
                      <a:pt x="706" y="152"/>
                      <a:pt x="429" y="429"/>
                    </a:cubicBezTo>
                    <a:cubicBezTo>
                      <a:pt x="190" y="669"/>
                      <a:pt x="40" y="986"/>
                      <a:pt x="7" y="1322"/>
                    </a:cubicBezTo>
                    <a:cubicBezTo>
                      <a:pt x="-25" y="1654"/>
                      <a:pt x="57" y="1990"/>
                      <a:pt x="239" y="2267"/>
                    </a:cubicBezTo>
                    <a:cubicBezTo>
                      <a:pt x="250" y="2284"/>
                      <a:pt x="268" y="2293"/>
                      <a:pt x="287" y="2293"/>
                    </a:cubicBezTo>
                    <a:cubicBezTo>
                      <a:pt x="298" y="2293"/>
                      <a:pt x="309" y="2290"/>
                      <a:pt x="319" y="2284"/>
                    </a:cubicBezTo>
                    <a:cubicBezTo>
                      <a:pt x="346" y="2266"/>
                      <a:pt x="353" y="2230"/>
                      <a:pt x="336" y="2203"/>
                    </a:cubicBezTo>
                    <a:cubicBezTo>
                      <a:pt x="168" y="1948"/>
                      <a:pt x="93" y="1639"/>
                      <a:pt x="122" y="1333"/>
                    </a:cubicBezTo>
                    <a:cubicBezTo>
                      <a:pt x="152" y="1024"/>
                      <a:pt x="291" y="732"/>
                      <a:pt x="511" y="511"/>
                    </a:cubicBezTo>
                    <a:cubicBezTo>
                      <a:pt x="766" y="256"/>
                      <a:pt x="1105" y="116"/>
                      <a:pt x="1465" y="116"/>
                    </a:cubicBezTo>
                    <a:cubicBezTo>
                      <a:pt x="1825" y="116"/>
                      <a:pt x="2164" y="256"/>
                      <a:pt x="2419" y="511"/>
                    </a:cubicBezTo>
                    <a:cubicBezTo>
                      <a:pt x="2647" y="739"/>
                      <a:pt x="2786" y="1042"/>
                      <a:pt x="2810" y="13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2"/>
              <p:cNvSpPr/>
              <p:nvPr/>
            </p:nvSpPr>
            <p:spPr>
              <a:xfrm>
                <a:off x="5403747" y="1767576"/>
                <a:ext cx="118242" cy="63298"/>
              </a:xfrm>
              <a:custGeom>
                <a:rect b="b" l="l" r="r" t="t"/>
                <a:pathLst>
                  <a:path extrusionOk="0" h="553" w="1033">
                    <a:moveTo>
                      <a:pt x="127" y="46"/>
                    </a:moveTo>
                    <a:cubicBezTo>
                      <a:pt x="118" y="37"/>
                      <a:pt x="110" y="28"/>
                      <a:pt x="100" y="18"/>
                    </a:cubicBezTo>
                    <a:cubicBezTo>
                      <a:pt x="78" y="-5"/>
                      <a:pt x="42" y="-6"/>
                      <a:pt x="18" y="16"/>
                    </a:cubicBezTo>
                    <a:cubicBezTo>
                      <a:pt x="-5" y="38"/>
                      <a:pt x="-6" y="75"/>
                      <a:pt x="16" y="98"/>
                    </a:cubicBezTo>
                    <a:cubicBezTo>
                      <a:pt x="26" y="109"/>
                      <a:pt x="36" y="119"/>
                      <a:pt x="45" y="128"/>
                    </a:cubicBezTo>
                    <a:cubicBezTo>
                      <a:pt x="293" y="376"/>
                      <a:pt x="622" y="527"/>
                      <a:pt x="971" y="553"/>
                    </a:cubicBezTo>
                    <a:cubicBezTo>
                      <a:pt x="972" y="553"/>
                      <a:pt x="974" y="553"/>
                      <a:pt x="975" y="553"/>
                    </a:cubicBezTo>
                    <a:cubicBezTo>
                      <a:pt x="1005" y="553"/>
                      <a:pt x="1031" y="530"/>
                      <a:pt x="1033" y="499"/>
                    </a:cubicBezTo>
                    <a:cubicBezTo>
                      <a:pt x="1035" y="467"/>
                      <a:pt x="1011" y="440"/>
                      <a:pt x="979" y="437"/>
                    </a:cubicBezTo>
                    <a:cubicBezTo>
                      <a:pt x="658" y="413"/>
                      <a:pt x="355" y="274"/>
                      <a:pt x="127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2"/>
              <p:cNvSpPr/>
              <p:nvPr/>
            </p:nvSpPr>
            <p:spPr>
              <a:xfrm>
                <a:off x="5667585" y="1497557"/>
                <a:ext cx="83216" cy="171465"/>
              </a:xfrm>
              <a:custGeom>
                <a:rect b="b" l="l" r="r" t="t"/>
                <a:pathLst>
                  <a:path extrusionOk="0" h="1498" w="727">
                    <a:moveTo>
                      <a:pt x="74" y="153"/>
                    </a:moveTo>
                    <a:cubicBezTo>
                      <a:pt x="418" y="497"/>
                      <a:pt x="609" y="954"/>
                      <a:pt x="611" y="1440"/>
                    </a:cubicBezTo>
                    <a:cubicBezTo>
                      <a:pt x="612" y="1472"/>
                      <a:pt x="638" y="1498"/>
                      <a:pt x="669" y="1498"/>
                    </a:cubicBezTo>
                    <a:lnTo>
                      <a:pt x="670" y="1498"/>
                    </a:lnTo>
                    <a:cubicBezTo>
                      <a:pt x="702" y="1498"/>
                      <a:pt x="728" y="1472"/>
                      <a:pt x="727" y="1440"/>
                    </a:cubicBezTo>
                    <a:cubicBezTo>
                      <a:pt x="724" y="923"/>
                      <a:pt x="521" y="437"/>
                      <a:pt x="156" y="71"/>
                    </a:cubicBezTo>
                    <a:cubicBezTo>
                      <a:pt x="138" y="53"/>
                      <a:pt x="119" y="35"/>
                      <a:pt x="97" y="15"/>
                    </a:cubicBezTo>
                    <a:cubicBezTo>
                      <a:pt x="73" y="-7"/>
                      <a:pt x="37" y="-5"/>
                      <a:pt x="15" y="18"/>
                    </a:cubicBezTo>
                    <a:cubicBezTo>
                      <a:pt x="-7" y="42"/>
                      <a:pt x="-5" y="78"/>
                      <a:pt x="18" y="100"/>
                    </a:cubicBezTo>
                    <a:cubicBezTo>
                      <a:pt x="39" y="119"/>
                      <a:pt x="57" y="136"/>
                      <a:pt x="74" y="1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2"/>
              <p:cNvSpPr/>
              <p:nvPr/>
            </p:nvSpPr>
            <p:spPr>
              <a:xfrm>
                <a:off x="5304049" y="1440325"/>
                <a:ext cx="354498" cy="446633"/>
              </a:xfrm>
              <a:custGeom>
                <a:rect b="b" l="l" r="r" t="t"/>
                <a:pathLst>
                  <a:path extrusionOk="0" h="3902" w="3097">
                    <a:moveTo>
                      <a:pt x="1941" y="3786"/>
                    </a:moveTo>
                    <a:cubicBezTo>
                      <a:pt x="1455" y="3784"/>
                      <a:pt x="998" y="3593"/>
                      <a:pt x="654" y="3249"/>
                    </a:cubicBezTo>
                    <a:cubicBezTo>
                      <a:pt x="307" y="2902"/>
                      <a:pt x="116" y="2441"/>
                      <a:pt x="116" y="1951"/>
                    </a:cubicBezTo>
                    <a:cubicBezTo>
                      <a:pt x="116" y="1461"/>
                      <a:pt x="307" y="1000"/>
                      <a:pt x="654" y="653"/>
                    </a:cubicBezTo>
                    <a:cubicBezTo>
                      <a:pt x="961" y="346"/>
                      <a:pt x="1369" y="157"/>
                      <a:pt x="1801" y="122"/>
                    </a:cubicBezTo>
                    <a:cubicBezTo>
                      <a:pt x="2229" y="87"/>
                      <a:pt x="2657" y="203"/>
                      <a:pt x="3006" y="448"/>
                    </a:cubicBezTo>
                    <a:cubicBezTo>
                      <a:pt x="3032" y="466"/>
                      <a:pt x="3068" y="460"/>
                      <a:pt x="3087" y="434"/>
                    </a:cubicBezTo>
                    <a:cubicBezTo>
                      <a:pt x="3105" y="407"/>
                      <a:pt x="3099" y="371"/>
                      <a:pt x="3072" y="353"/>
                    </a:cubicBezTo>
                    <a:cubicBezTo>
                      <a:pt x="2701" y="92"/>
                      <a:pt x="2247" y="-30"/>
                      <a:pt x="1792" y="6"/>
                    </a:cubicBezTo>
                    <a:cubicBezTo>
                      <a:pt x="1332" y="44"/>
                      <a:pt x="899" y="244"/>
                      <a:pt x="572" y="571"/>
                    </a:cubicBezTo>
                    <a:cubicBezTo>
                      <a:pt x="203" y="940"/>
                      <a:pt x="0" y="1430"/>
                      <a:pt x="0" y="1951"/>
                    </a:cubicBezTo>
                    <a:cubicBezTo>
                      <a:pt x="0" y="2472"/>
                      <a:pt x="203" y="2962"/>
                      <a:pt x="572" y="3331"/>
                    </a:cubicBezTo>
                    <a:cubicBezTo>
                      <a:pt x="938" y="3696"/>
                      <a:pt x="1424" y="3899"/>
                      <a:pt x="1940" y="3902"/>
                    </a:cubicBezTo>
                    <a:lnTo>
                      <a:pt x="1941" y="3902"/>
                    </a:lnTo>
                    <a:cubicBezTo>
                      <a:pt x="1973" y="3902"/>
                      <a:pt x="1999" y="3877"/>
                      <a:pt x="1999" y="3845"/>
                    </a:cubicBezTo>
                    <a:cubicBezTo>
                      <a:pt x="1999" y="3813"/>
                      <a:pt x="1973" y="3787"/>
                      <a:pt x="1941" y="37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54" name="Google Shape;654;p52"/>
            <p:cNvCxnSpPr>
              <a:stCxn id="655" idx="3"/>
              <a:endCxn id="646" idx="1"/>
            </p:cNvCxnSpPr>
            <p:nvPr/>
          </p:nvCxnSpPr>
          <p:spPr>
            <a:xfrm rot="-5400000">
              <a:off x="3131832" y="1640950"/>
              <a:ext cx="1485600" cy="514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656" name="Google Shape;65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77175" y="2161288"/>
              <a:ext cx="628319" cy="628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grpSp>
          <p:nvGrpSpPr>
            <p:cNvPr id="657" name="Google Shape;657;p52"/>
            <p:cNvGrpSpPr/>
            <p:nvPr/>
          </p:nvGrpSpPr>
          <p:grpSpPr>
            <a:xfrm>
              <a:off x="6964850" y="2249258"/>
              <a:ext cx="453392" cy="452357"/>
              <a:chOff x="2108113" y="1440783"/>
              <a:chExt cx="453392" cy="452357"/>
            </a:xfrm>
          </p:grpSpPr>
          <p:sp>
            <p:nvSpPr>
              <p:cNvPr id="658" name="Google Shape;658;p52"/>
              <p:cNvSpPr/>
              <p:nvPr/>
            </p:nvSpPr>
            <p:spPr>
              <a:xfrm>
                <a:off x="2108113" y="1512208"/>
                <a:ext cx="145485" cy="139415"/>
              </a:xfrm>
              <a:custGeom>
                <a:rect b="b" l="l" r="r" t="t"/>
                <a:pathLst>
                  <a:path extrusionOk="0" h="1218" w="1271">
                    <a:moveTo>
                      <a:pt x="891" y="793"/>
                    </a:moveTo>
                    <a:lnTo>
                      <a:pt x="941" y="1085"/>
                    </a:lnTo>
                    <a:lnTo>
                      <a:pt x="679" y="947"/>
                    </a:lnTo>
                    <a:cubicBezTo>
                      <a:pt x="665" y="940"/>
                      <a:pt x="650" y="936"/>
                      <a:pt x="635" y="936"/>
                    </a:cubicBezTo>
                    <a:cubicBezTo>
                      <a:pt x="620" y="936"/>
                      <a:pt x="605" y="940"/>
                      <a:pt x="591" y="947"/>
                    </a:cubicBezTo>
                    <a:lnTo>
                      <a:pt x="329" y="1085"/>
                    </a:lnTo>
                    <a:lnTo>
                      <a:pt x="379" y="793"/>
                    </a:lnTo>
                    <a:cubicBezTo>
                      <a:pt x="384" y="762"/>
                      <a:pt x="374" y="731"/>
                      <a:pt x="352" y="709"/>
                    </a:cubicBezTo>
                    <a:lnTo>
                      <a:pt x="140" y="502"/>
                    </a:lnTo>
                    <a:lnTo>
                      <a:pt x="433" y="460"/>
                    </a:lnTo>
                    <a:cubicBezTo>
                      <a:pt x="464" y="455"/>
                      <a:pt x="490" y="436"/>
                      <a:pt x="504" y="408"/>
                    </a:cubicBezTo>
                    <a:lnTo>
                      <a:pt x="635" y="142"/>
                    </a:lnTo>
                    <a:lnTo>
                      <a:pt x="766" y="408"/>
                    </a:lnTo>
                    <a:cubicBezTo>
                      <a:pt x="780" y="436"/>
                      <a:pt x="807" y="455"/>
                      <a:pt x="837" y="460"/>
                    </a:cubicBezTo>
                    <a:lnTo>
                      <a:pt x="1131" y="502"/>
                    </a:lnTo>
                    <a:lnTo>
                      <a:pt x="919" y="709"/>
                    </a:lnTo>
                    <a:cubicBezTo>
                      <a:pt x="896" y="731"/>
                      <a:pt x="886" y="762"/>
                      <a:pt x="891" y="793"/>
                    </a:cubicBezTo>
                    <a:moveTo>
                      <a:pt x="1007" y="784"/>
                    </a:moveTo>
                    <a:lnTo>
                      <a:pt x="1242" y="555"/>
                    </a:lnTo>
                    <a:cubicBezTo>
                      <a:pt x="1268" y="530"/>
                      <a:pt x="1277" y="493"/>
                      <a:pt x="1266" y="458"/>
                    </a:cubicBezTo>
                    <a:cubicBezTo>
                      <a:pt x="1255" y="424"/>
                      <a:pt x="1226" y="399"/>
                      <a:pt x="1190" y="394"/>
                    </a:cubicBezTo>
                    <a:lnTo>
                      <a:pt x="865" y="347"/>
                    </a:lnTo>
                    <a:lnTo>
                      <a:pt x="720" y="53"/>
                    </a:lnTo>
                    <a:cubicBezTo>
                      <a:pt x="704" y="20"/>
                      <a:pt x="671" y="0"/>
                      <a:pt x="635" y="0"/>
                    </a:cubicBezTo>
                    <a:lnTo>
                      <a:pt x="635" y="0"/>
                    </a:lnTo>
                    <a:cubicBezTo>
                      <a:pt x="599" y="0"/>
                      <a:pt x="567" y="20"/>
                      <a:pt x="551" y="53"/>
                    </a:cubicBezTo>
                    <a:lnTo>
                      <a:pt x="405" y="347"/>
                    </a:lnTo>
                    <a:lnTo>
                      <a:pt x="81" y="394"/>
                    </a:lnTo>
                    <a:cubicBezTo>
                      <a:pt x="45" y="399"/>
                      <a:pt x="16" y="424"/>
                      <a:pt x="5" y="458"/>
                    </a:cubicBezTo>
                    <a:cubicBezTo>
                      <a:pt x="-7" y="493"/>
                      <a:pt x="2" y="530"/>
                      <a:pt x="28" y="555"/>
                    </a:cubicBezTo>
                    <a:lnTo>
                      <a:pt x="263" y="784"/>
                    </a:lnTo>
                    <a:lnTo>
                      <a:pt x="208" y="1108"/>
                    </a:lnTo>
                    <a:cubicBezTo>
                      <a:pt x="202" y="1143"/>
                      <a:pt x="216" y="1179"/>
                      <a:pt x="245" y="1200"/>
                    </a:cubicBezTo>
                    <a:cubicBezTo>
                      <a:pt x="262" y="1212"/>
                      <a:pt x="281" y="1218"/>
                      <a:pt x="301" y="1218"/>
                    </a:cubicBezTo>
                    <a:cubicBezTo>
                      <a:pt x="316" y="1218"/>
                      <a:pt x="331" y="1214"/>
                      <a:pt x="345" y="1207"/>
                    </a:cubicBezTo>
                    <a:lnTo>
                      <a:pt x="635" y="1054"/>
                    </a:lnTo>
                    <a:lnTo>
                      <a:pt x="926" y="1207"/>
                    </a:lnTo>
                    <a:cubicBezTo>
                      <a:pt x="958" y="1224"/>
                      <a:pt x="996" y="1221"/>
                      <a:pt x="1025" y="1200"/>
                    </a:cubicBezTo>
                    <a:cubicBezTo>
                      <a:pt x="1054" y="1179"/>
                      <a:pt x="1069" y="1143"/>
                      <a:pt x="1063" y="1108"/>
                    </a:cubicBezTo>
                    <a:lnTo>
                      <a:pt x="1007" y="7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52"/>
              <p:cNvSpPr/>
              <p:nvPr/>
            </p:nvSpPr>
            <p:spPr>
              <a:xfrm>
                <a:off x="2415905" y="1512208"/>
                <a:ext cx="145599" cy="139415"/>
              </a:xfrm>
              <a:custGeom>
                <a:rect b="b" l="l" r="r" t="t"/>
                <a:pathLst>
                  <a:path extrusionOk="0" h="1218" w="1272">
                    <a:moveTo>
                      <a:pt x="919" y="709"/>
                    </a:moveTo>
                    <a:cubicBezTo>
                      <a:pt x="897" y="731"/>
                      <a:pt x="887" y="762"/>
                      <a:pt x="892" y="793"/>
                    </a:cubicBezTo>
                    <a:lnTo>
                      <a:pt x="942" y="1085"/>
                    </a:lnTo>
                    <a:lnTo>
                      <a:pt x="680" y="947"/>
                    </a:lnTo>
                    <a:cubicBezTo>
                      <a:pt x="652" y="932"/>
                      <a:pt x="619" y="932"/>
                      <a:pt x="592" y="947"/>
                    </a:cubicBezTo>
                    <a:lnTo>
                      <a:pt x="330" y="1085"/>
                    </a:lnTo>
                    <a:lnTo>
                      <a:pt x="380" y="793"/>
                    </a:lnTo>
                    <a:cubicBezTo>
                      <a:pt x="385" y="762"/>
                      <a:pt x="375" y="731"/>
                      <a:pt x="353" y="709"/>
                    </a:cubicBezTo>
                    <a:lnTo>
                      <a:pt x="140" y="502"/>
                    </a:lnTo>
                    <a:lnTo>
                      <a:pt x="434" y="460"/>
                    </a:lnTo>
                    <a:cubicBezTo>
                      <a:pt x="464" y="455"/>
                      <a:pt x="491" y="436"/>
                      <a:pt x="505" y="408"/>
                    </a:cubicBezTo>
                    <a:lnTo>
                      <a:pt x="636" y="142"/>
                    </a:lnTo>
                    <a:lnTo>
                      <a:pt x="767" y="408"/>
                    </a:lnTo>
                    <a:cubicBezTo>
                      <a:pt x="781" y="436"/>
                      <a:pt x="807" y="455"/>
                      <a:pt x="838" y="460"/>
                    </a:cubicBezTo>
                    <a:lnTo>
                      <a:pt x="1131" y="502"/>
                    </a:lnTo>
                    <a:lnTo>
                      <a:pt x="919" y="709"/>
                    </a:lnTo>
                    <a:moveTo>
                      <a:pt x="1267" y="458"/>
                    </a:moveTo>
                    <a:cubicBezTo>
                      <a:pt x="1255" y="424"/>
                      <a:pt x="1226" y="399"/>
                      <a:pt x="1190" y="394"/>
                    </a:cubicBezTo>
                    <a:lnTo>
                      <a:pt x="866" y="347"/>
                    </a:lnTo>
                    <a:lnTo>
                      <a:pt x="720" y="53"/>
                    </a:lnTo>
                    <a:cubicBezTo>
                      <a:pt x="704" y="20"/>
                      <a:pt x="672" y="0"/>
                      <a:pt x="636" y="0"/>
                    </a:cubicBezTo>
                    <a:cubicBezTo>
                      <a:pt x="600" y="0"/>
                      <a:pt x="567" y="20"/>
                      <a:pt x="551" y="53"/>
                    </a:cubicBezTo>
                    <a:lnTo>
                      <a:pt x="406" y="347"/>
                    </a:lnTo>
                    <a:lnTo>
                      <a:pt x="81" y="394"/>
                    </a:lnTo>
                    <a:cubicBezTo>
                      <a:pt x="45" y="399"/>
                      <a:pt x="16" y="424"/>
                      <a:pt x="5" y="458"/>
                    </a:cubicBezTo>
                    <a:cubicBezTo>
                      <a:pt x="-6" y="493"/>
                      <a:pt x="3" y="530"/>
                      <a:pt x="29" y="555"/>
                    </a:cubicBezTo>
                    <a:lnTo>
                      <a:pt x="264" y="784"/>
                    </a:lnTo>
                    <a:lnTo>
                      <a:pt x="208" y="1108"/>
                    </a:lnTo>
                    <a:cubicBezTo>
                      <a:pt x="202" y="1143"/>
                      <a:pt x="217" y="1179"/>
                      <a:pt x="246" y="1200"/>
                    </a:cubicBezTo>
                    <a:cubicBezTo>
                      <a:pt x="275" y="1221"/>
                      <a:pt x="313" y="1224"/>
                      <a:pt x="345" y="1207"/>
                    </a:cubicBezTo>
                    <a:lnTo>
                      <a:pt x="636" y="1054"/>
                    </a:lnTo>
                    <a:lnTo>
                      <a:pt x="926" y="1207"/>
                    </a:lnTo>
                    <a:cubicBezTo>
                      <a:pt x="940" y="1214"/>
                      <a:pt x="955" y="1218"/>
                      <a:pt x="970" y="1218"/>
                    </a:cubicBezTo>
                    <a:cubicBezTo>
                      <a:pt x="990" y="1218"/>
                      <a:pt x="1009" y="1212"/>
                      <a:pt x="1026" y="1200"/>
                    </a:cubicBezTo>
                    <a:cubicBezTo>
                      <a:pt x="1055" y="1179"/>
                      <a:pt x="1069" y="1143"/>
                      <a:pt x="1063" y="1108"/>
                    </a:cubicBezTo>
                    <a:lnTo>
                      <a:pt x="1008" y="784"/>
                    </a:lnTo>
                    <a:lnTo>
                      <a:pt x="1243" y="555"/>
                    </a:lnTo>
                    <a:cubicBezTo>
                      <a:pt x="1269" y="530"/>
                      <a:pt x="1278" y="493"/>
                      <a:pt x="1267" y="4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2"/>
              <p:cNvSpPr/>
              <p:nvPr/>
            </p:nvSpPr>
            <p:spPr>
              <a:xfrm>
                <a:off x="2242150" y="1658034"/>
                <a:ext cx="209013" cy="235106"/>
              </a:xfrm>
              <a:custGeom>
                <a:rect b="b" l="l" r="r" t="t"/>
                <a:pathLst>
                  <a:path extrusionOk="0" h="2054" w="1826">
                    <a:moveTo>
                      <a:pt x="1801" y="1649"/>
                    </a:moveTo>
                    <a:cubicBezTo>
                      <a:pt x="1775" y="1631"/>
                      <a:pt x="1739" y="1638"/>
                      <a:pt x="1721" y="1664"/>
                    </a:cubicBezTo>
                    <a:cubicBezTo>
                      <a:pt x="1602" y="1836"/>
                      <a:pt x="1408" y="1938"/>
                      <a:pt x="1200" y="1938"/>
                    </a:cubicBezTo>
                    <a:cubicBezTo>
                      <a:pt x="898" y="1938"/>
                      <a:pt x="637" y="1723"/>
                      <a:pt x="580" y="1427"/>
                    </a:cubicBezTo>
                    <a:lnTo>
                      <a:pt x="545" y="1248"/>
                    </a:lnTo>
                    <a:cubicBezTo>
                      <a:pt x="541" y="1230"/>
                      <a:pt x="535" y="1213"/>
                      <a:pt x="525" y="1197"/>
                    </a:cubicBezTo>
                    <a:lnTo>
                      <a:pt x="132" y="544"/>
                    </a:lnTo>
                    <a:cubicBezTo>
                      <a:pt x="105" y="499"/>
                      <a:pt x="112" y="443"/>
                      <a:pt x="150" y="406"/>
                    </a:cubicBezTo>
                    <a:cubicBezTo>
                      <a:pt x="172" y="385"/>
                      <a:pt x="200" y="373"/>
                      <a:pt x="231" y="374"/>
                    </a:cubicBezTo>
                    <a:cubicBezTo>
                      <a:pt x="262" y="375"/>
                      <a:pt x="290" y="388"/>
                      <a:pt x="311" y="410"/>
                    </a:cubicBezTo>
                    <a:lnTo>
                      <a:pt x="573" y="696"/>
                    </a:lnTo>
                    <a:cubicBezTo>
                      <a:pt x="594" y="719"/>
                      <a:pt x="626" y="727"/>
                      <a:pt x="655" y="715"/>
                    </a:cubicBezTo>
                    <a:cubicBezTo>
                      <a:pt x="684" y="704"/>
                      <a:pt x="703" y="677"/>
                      <a:pt x="703" y="646"/>
                    </a:cubicBezTo>
                    <a:lnTo>
                      <a:pt x="703" y="58"/>
                    </a:lnTo>
                    <a:cubicBezTo>
                      <a:pt x="703" y="26"/>
                      <a:pt x="677" y="0"/>
                      <a:pt x="645" y="0"/>
                    </a:cubicBezTo>
                    <a:cubicBezTo>
                      <a:pt x="613" y="0"/>
                      <a:pt x="587" y="26"/>
                      <a:pt x="587" y="58"/>
                    </a:cubicBezTo>
                    <a:lnTo>
                      <a:pt x="587" y="540"/>
                    </a:lnTo>
                    <a:lnTo>
                      <a:pt x="396" y="332"/>
                    </a:lnTo>
                    <a:cubicBezTo>
                      <a:pt x="354" y="286"/>
                      <a:pt x="297" y="260"/>
                      <a:pt x="234" y="258"/>
                    </a:cubicBezTo>
                    <a:cubicBezTo>
                      <a:pt x="172" y="257"/>
                      <a:pt x="113" y="280"/>
                      <a:pt x="69" y="324"/>
                    </a:cubicBezTo>
                    <a:cubicBezTo>
                      <a:pt x="-7" y="398"/>
                      <a:pt x="-22" y="513"/>
                      <a:pt x="33" y="604"/>
                    </a:cubicBezTo>
                    <a:lnTo>
                      <a:pt x="426" y="1257"/>
                    </a:lnTo>
                    <a:cubicBezTo>
                      <a:pt x="429" y="1261"/>
                      <a:pt x="430" y="1265"/>
                      <a:pt x="431" y="1270"/>
                    </a:cubicBezTo>
                    <a:lnTo>
                      <a:pt x="466" y="1449"/>
                    </a:lnTo>
                    <a:cubicBezTo>
                      <a:pt x="534" y="1799"/>
                      <a:pt x="843" y="2054"/>
                      <a:pt x="1200" y="2054"/>
                    </a:cubicBezTo>
                    <a:cubicBezTo>
                      <a:pt x="1446" y="2054"/>
                      <a:pt x="1676" y="1932"/>
                      <a:pt x="1816" y="1729"/>
                    </a:cubicBezTo>
                    <a:cubicBezTo>
                      <a:pt x="1834" y="1703"/>
                      <a:pt x="1827" y="1667"/>
                      <a:pt x="1801" y="16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2236999" y="1440783"/>
                <a:ext cx="228014" cy="392377"/>
              </a:xfrm>
              <a:custGeom>
                <a:rect b="b" l="l" r="r" t="t"/>
                <a:pathLst>
                  <a:path extrusionOk="0" h="3428" w="1992">
                    <a:moveTo>
                      <a:pt x="1779" y="2016"/>
                    </a:moveTo>
                    <a:cubicBezTo>
                      <a:pt x="1738" y="2016"/>
                      <a:pt x="1700" y="2027"/>
                      <a:pt x="1668" y="2047"/>
                    </a:cubicBezTo>
                    <a:cubicBezTo>
                      <a:pt x="1638" y="1965"/>
                      <a:pt x="1560" y="1907"/>
                      <a:pt x="1468" y="1907"/>
                    </a:cubicBezTo>
                    <a:cubicBezTo>
                      <a:pt x="1424" y="1907"/>
                      <a:pt x="1383" y="1920"/>
                      <a:pt x="1350" y="1942"/>
                    </a:cubicBezTo>
                    <a:cubicBezTo>
                      <a:pt x="1316" y="1870"/>
                      <a:pt x="1242" y="1820"/>
                      <a:pt x="1157" y="1820"/>
                    </a:cubicBezTo>
                    <a:cubicBezTo>
                      <a:pt x="1121" y="1820"/>
                      <a:pt x="1088" y="1828"/>
                      <a:pt x="1059" y="1843"/>
                    </a:cubicBezTo>
                    <a:lnTo>
                      <a:pt x="1059" y="1509"/>
                    </a:lnTo>
                    <a:lnTo>
                      <a:pt x="1258" y="1614"/>
                    </a:lnTo>
                    <a:cubicBezTo>
                      <a:pt x="1274" y="1623"/>
                      <a:pt x="1292" y="1627"/>
                      <a:pt x="1309" y="1627"/>
                    </a:cubicBezTo>
                    <a:cubicBezTo>
                      <a:pt x="1331" y="1627"/>
                      <a:pt x="1353" y="1620"/>
                      <a:pt x="1372" y="1606"/>
                    </a:cubicBezTo>
                    <a:cubicBezTo>
                      <a:pt x="1406" y="1582"/>
                      <a:pt x="1422" y="1541"/>
                      <a:pt x="1415" y="1501"/>
                    </a:cubicBezTo>
                    <a:lnTo>
                      <a:pt x="1337" y="1046"/>
                    </a:lnTo>
                    <a:lnTo>
                      <a:pt x="1388" y="997"/>
                    </a:lnTo>
                    <a:cubicBezTo>
                      <a:pt x="1410" y="975"/>
                      <a:pt x="1411" y="938"/>
                      <a:pt x="1389" y="915"/>
                    </a:cubicBezTo>
                    <a:cubicBezTo>
                      <a:pt x="1366" y="892"/>
                      <a:pt x="1330" y="892"/>
                      <a:pt x="1307" y="914"/>
                    </a:cubicBezTo>
                    <a:lnTo>
                      <a:pt x="1254" y="966"/>
                    </a:lnTo>
                    <a:cubicBezTo>
                      <a:pt x="1228" y="991"/>
                      <a:pt x="1217" y="1027"/>
                      <a:pt x="1223" y="1062"/>
                    </a:cubicBezTo>
                    <a:lnTo>
                      <a:pt x="1299" y="1505"/>
                    </a:lnTo>
                    <a:lnTo>
                      <a:pt x="1059" y="1379"/>
                    </a:lnTo>
                    <a:lnTo>
                      <a:pt x="1059" y="1303"/>
                    </a:lnTo>
                    <a:cubicBezTo>
                      <a:pt x="1059" y="1185"/>
                      <a:pt x="963" y="1089"/>
                      <a:pt x="846" y="1089"/>
                    </a:cubicBezTo>
                    <a:cubicBezTo>
                      <a:pt x="728" y="1089"/>
                      <a:pt x="632" y="1185"/>
                      <a:pt x="632" y="1303"/>
                    </a:cubicBezTo>
                    <a:lnTo>
                      <a:pt x="632" y="1384"/>
                    </a:lnTo>
                    <a:lnTo>
                      <a:pt x="402" y="1505"/>
                    </a:lnTo>
                    <a:lnTo>
                      <a:pt x="478" y="1062"/>
                    </a:lnTo>
                    <a:cubicBezTo>
                      <a:pt x="484" y="1027"/>
                      <a:pt x="472" y="991"/>
                      <a:pt x="447" y="966"/>
                    </a:cubicBezTo>
                    <a:lnTo>
                      <a:pt x="125" y="652"/>
                    </a:lnTo>
                    <a:lnTo>
                      <a:pt x="570" y="587"/>
                    </a:lnTo>
                    <a:cubicBezTo>
                      <a:pt x="605" y="582"/>
                      <a:pt x="635" y="560"/>
                      <a:pt x="651" y="528"/>
                    </a:cubicBezTo>
                    <a:lnTo>
                      <a:pt x="850" y="125"/>
                    </a:lnTo>
                    <a:lnTo>
                      <a:pt x="1049" y="528"/>
                    </a:lnTo>
                    <a:cubicBezTo>
                      <a:pt x="1065" y="560"/>
                      <a:pt x="1095" y="582"/>
                      <a:pt x="1131" y="587"/>
                    </a:cubicBezTo>
                    <a:lnTo>
                      <a:pt x="1576" y="652"/>
                    </a:lnTo>
                    <a:lnTo>
                      <a:pt x="1487" y="738"/>
                    </a:lnTo>
                    <a:cubicBezTo>
                      <a:pt x="1464" y="761"/>
                      <a:pt x="1464" y="797"/>
                      <a:pt x="1486" y="820"/>
                    </a:cubicBezTo>
                    <a:cubicBezTo>
                      <a:pt x="1508" y="843"/>
                      <a:pt x="1545" y="844"/>
                      <a:pt x="1568" y="821"/>
                    </a:cubicBezTo>
                    <a:lnTo>
                      <a:pt x="1667" y="724"/>
                    </a:lnTo>
                    <a:cubicBezTo>
                      <a:pt x="1697" y="695"/>
                      <a:pt x="1707" y="653"/>
                      <a:pt x="1695" y="613"/>
                    </a:cubicBezTo>
                    <a:cubicBezTo>
                      <a:pt x="1682" y="574"/>
                      <a:pt x="1648" y="546"/>
                      <a:pt x="1608" y="540"/>
                    </a:cubicBezTo>
                    <a:lnTo>
                      <a:pt x="1151" y="474"/>
                    </a:lnTo>
                    <a:lnTo>
                      <a:pt x="947" y="60"/>
                    </a:lnTo>
                    <a:cubicBezTo>
                      <a:pt x="929" y="23"/>
                      <a:pt x="892" y="0"/>
                      <a:pt x="850" y="0"/>
                    </a:cubicBezTo>
                    <a:cubicBezTo>
                      <a:pt x="809" y="0"/>
                      <a:pt x="772" y="23"/>
                      <a:pt x="753" y="60"/>
                    </a:cubicBezTo>
                    <a:lnTo>
                      <a:pt x="549" y="474"/>
                    </a:lnTo>
                    <a:lnTo>
                      <a:pt x="93" y="540"/>
                    </a:lnTo>
                    <a:cubicBezTo>
                      <a:pt x="52" y="546"/>
                      <a:pt x="19" y="574"/>
                      <a:pt x="6" y="613"/>
                    </a:cubicBezTo>
                    <a:cubicBezTo>
                      <a:pt x="-7" y="653"/>
                      <a:pt x="3" y="695"/>
                      <a:pt x="33" y="724"/>
                    </a:cubicBezTo>
                    <a:lnTo>
                      <a:pt x="363" y="1046"/>
                    </a:lnTo>
                    <a:lnTo>
                      <a:pt x="285" y="1501"/>
                    </a:lnTo>
                    <a:cubicBezTo>
                      <a:pt x="278" y="1541"/>
                      <a:pt x="295" y="1582"/>
                      <a:pt x="328" y="1606"/>
                    </a:cubicBezTo>
                    <a:cubicBezTo>
                      <a:pt x="347" y="1620"/>
                      <a:pt x="369" y="1627"/>
                      <a:pt x="392" y="1627"/>
                    </a:cubicBezTo>
                    <a:cubicBezTo>
                      <a:pt x="409" y="1627"/>
                      <a:pt x="426" y="1623"/>
                      <a:pt x="442" y="1614"/>
                    </a:cubicBezTo>
                    <a:lnTo>
                      <a:pt x="632" y="1514"/>
                    </a:lnTo>
                    <a:lnTo>
                      <a:pt x="632" y="1709"/>
                    </a:lnTo>
                    <a:cubicBezTo>
                      <a:pt x="632" y="1741"/>
                      <a:pt x="658" y="1767"/>
                      <a:pt x="690" y="1767"/>
                    </a:cubicBezTo>
                    <a:cubicBezTo>
                      <a:pt x="722" y="1767"/>
                      <a:pt x="748" y="1741"/>
                      <a:pt x="748" y="1709"/>
                    </a:cubicBezTo>
                    <a:lnTo>
                      <a:pt x="748" y="1303"/>
                    </a:lnTo>
                    <a:cubicBezTo>
                      <a:pt x="748" y="1249"/>
                      <a:pt x="792" y="1205"/>
                      <a:pt x="846" y="1205"/>
                    </a:cubicBezTo>
                    <a:cubicBezTo>
                      <a:pt x="899" y="1205"/>
                      <a:pt x="943" y="1249"/>
                      <a:pt x="943" y="1303"/>
                    </a:cubicBezTo>
                    <a:lnTo>
                      <a:pt x="943" y="2270"/>
                    </a:lnTo>
                    <a:cubicBezTo>
                      <a:pt x="943" y="2302"/>
                      <a:pt x="969" y="2328"/>
                      <a:pt x="1001" y="2328"/>
                    </a:cubicBezTo>
                    <a:cubicBezTo>
                      <a:pt x="1033" y="2328"/>
                      <a:pt x="1059" y="2302"/>
                      <a:pt x="1059" y="2270"/>
                    </a:cubicBezTo>
                    <a:lnTo>
                      <a:pt x="1059" y="2033"/>
                    </a:lnTo>
                    <a:cubicBezTo>
                      <a:pt x="1059" y="1979"/>
                      <a:pt x="1103" y="1935"/>
                      <a:pt x="1157" y="1935"/>
                    </a:cubicBezTo>
                    <a:cubicBezTo>
                      <a:pt x="1211" y="1935"/>
                      <a:pt x="1254" y="1979"/>
                      <a:pt x="1254" y="2033"/>
                    </a:cubicBezTo>
                    <a:lnTo>
                      <a:pt x="1254" y="2357"/>
                    </a:lnTo>
                    <a:cubicBezTo>
                      <a:pt x="1254" y="2389"/>
                      <a:pt x="1280" y="2415"/>
                      <a:pt x="1312" y="2415"/>
                    </a:cubicBezTo>
                    <a:cubicBezTo>
                      <a:pt x="1344" y="2415"/>
                      <a:pt x="1370" y="2389"/>
                      <a:pt x="1370" y="2357"/>
                    </a:cubicBezTo>
                    <a:lnTo>
                      <a:pt x="1370" y="2120"/>
                    </a:lnTo>
                    <a:cubicBezTo>
                      <a:pt x="1370" y="2066"/>
                      <a:pt x="1414" y="2022"/>
                      <a:pt x="1468" y="2022"/>
                    </a:cubicBezTo>
                    <a:cubicBezTo>
                      <a:pt x="1522" y="2022"/>
                      <a:pt x="1565" y="2066"/>
                      <a:pt x="1565" y="2120"/>
                    </a:cubicBezTo>
                    <a:lnTo>
                      <a:pt x="1565" y="2466"/>
                    </a:lnTo>
                    <a:cubicBezTo>
                      <a:pt x="1565" y="2498"/>
                      <a:pt x="1591" y="2524"/>
                      <a:pt x="1623" y="2524"/>
                    </a:cubicBezTo>
                    <a:cubicBezTo>
                      <a:pt x="1655" y="2524"/>
                      <a:pt x="1681" y="2498"/>
                      <a:pt x="1681" y="2466"/>
                    </a:cubicBezTo>
                    <a:lnTo>
                      <a:pt x="1681" y="2229"/>
                    </a:lnTo>
                    <a:cubicBezTo>
                      <a:pt x="1681" y="2175"/>
                      <a:pt x="1725" y="2131"/>
                      <a:pt x="1779" y="2131"/>
                    </a:cubicBezTo>
                    <a:cubicBezTo>
                      <a:pt x="1833" y="2131"/>
                      <a:pt x="1877" y="2175"/>
                      <a:pt x="1877" y="2229"/>
                    </a:cubicBezTo>
                    <a:lnTo>
                      <a:pt x="1877" y="3204"/>
                    </a:lnTo>
                    <a:cubicBezTo>
                      <a:pt x="1877" y="3255"/>
                      <a:pt x="1870" y="3306"/>
                      <a:pt x="1858" y="3356"/>
                    </a:cubicBezTo>
                    <a:cubicBezTo>
                      <a:pt x="1851" y="3387"/>
                      <a:pt x="1869" y="3418"/>
                      <a:pt x="1900" y="3426"/>
                    </a:cubicBezTo>
                    <a:cubicBezTo>
                      <a:pt x="1905" y="3427"/>
                      <a:pt x="1910" y="3428"/>
                      <a:pt x="1914" y="3428"/>
                    </a:cubicBezTo>
                    <a:cubicBezTo>
                      <a:pt x="1940" y="3428"/>
                      <a:pt x="1964" y="3410"/>
                      <a:pt x="1970" y="3384"/>
                    </a:cubicBezTo>
                    <a:cubicBezTo>
                      <a:pt x="1985" y="3325"/>
                      <a:pt x="1992" y="3265"/>
                      <a:pt x="1992" y="3204"/>
                    </a:cubicBezTo>
                    <a:lnTo>
                      <a:pt x="1992" y="2229"/>
                    </a:lnTo>
                    <a:cubicBezTo>
                      <a:pt x="1992" y="2112"/>
                      <a:pt x="1896" y="2016"/>
                      <a:pt x="1779" y="20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62" name="Google Shape;662;p52"/>
            <p:cNvCxnSpPr>
              <a:stCxn id="646" idx="3"/>
              <a:endCxn id="656" idx="1"/>
            </p:cNvCxnSpPr>
            <p:nvPr/>
          </p:nvCxnSpPr>
          <p:spPr>
            <a:xfrm>
              <a:off x="4760350" y="1155550"/>
              <a:ext cx="2116800" cy="1320000"/>
            </a:xfrm>
            <a:prstGeom prst="bentConnector3">
              <a:avLst>
                <a:gd fmla="val 50001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663" name="Google Shape;66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075" y="1508274"/>
            <a:ext cx="3035398" cy="17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/>
          <p:nvPr>
            <p:ph type="title"/>
          </p:nvPr>
        </p:nvSpPr>
        <p:spPr>
          <a:xfrm>
            <a:off x="4047175" y="3258725"/>
            <a:ext cx="43917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Pathway Extreme"/>
                <a:ea typeface="Pathway Extreme"/>
                <a:cs typeface="Pathway Extreme"/>
                <a:sym typeface="Pathway Extreme"/>
              </a:rPr>
              <a:t>Thank you!</a:t>
            </a:r>
            <a:endParaRPr b="1" sz="4400">
              <a:latin typeface="Pathway Extreme"/>
              <a:ea typeface="Pathway Extreme"/>
              <a:cs typeface="Pathway Extreme"/>
              <a:sym typeface="Pathway Extrem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Any Questions?</a:t>
            </a:r>
            <a:endParaRPr/>
          </a:p>
        </p:txBody>
      </p:sp>
      <p:sp>
        <p:nvSpPr>
          <p:cNvPr id="669" name="Google Shape;669;p53"/>
          <p:cNvSpPr txBox="1"/>
          <p:nvPr>
            <p:ph idx="2" type="title"/>
          </p:nvPr>
        </p:nvSpPr>
        <p:spPr>
          <a:xfrm>
            <a:off x="7141975" y="624625"/>
            <a:ext cx="1461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670" name="Google Shape;670;p53"/>
          <p:cNvCxnSpPr/>
          <p:nvPr/>
        </p:nvCxnSpPr>
        <p:spPr>
          <a:xfrm>
            <a:off x="4132025" y="3258500"/>
            <a:ext cx="430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671" name="Google Shape;671;p53"/>
          <p:cNvGrpSpPr/>
          <p:nvPr/>
        </p:nvGrpSpPr>
        <p:grpSpPr>
          <a:xfrm>
            <a:off x="3617232" y="841400"/>
            <a:ext cx="3888262" cy="1948188"/>
            <a:chOff x="3617232" y="841400"/>
            <a:chExt cx="3888262" cy="1948188"/>
          </a:xfrm>
        </p:grpSpPr>
        <p:pic>
          <p:nvPicPr>
            <p:cNvPr id="672" name="Google Shape;672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2032" y="841400"/>
              <a:ext cx="628319" cy="628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grpSp>
          <p:nvGrpSpPr>
            <p:cNvPr id="673" name="Google Shape;673;p53"/>
            <p:cNvGrpSpPr/>
            <p:nvPr/>
          </p:nvGrpSpPr>
          <p:grpSpPr>
            <a:xfrm>
              <a:off x="4219486" y="928913"/>
              <a:ext cx="453393" cy="453273"/>
              <a:chOff x="5304049" y="1440325"/>
              <a:chExt cx="453393" cy="453273"/>
            </a:xfrm>
          </p:grpSpPr>
          <p:sp>
            <p:nvSpPr>
              <p:cNvPr id="674" name="Google Shape;674;p53"/>
              <p:cNvSpPr/>
              <p:nvPr/>
            </p:nvSpPr>
            <p:spPr>
              <a:xfrm>
                <a:off x="5523704" y="1659866"/>
                <a:ext cx="233738" cy="233732"/>
              </a:xfrm>
              <a:custGeom>
                <a:rect b="b" l="l" r="r" t="t"/>
                <a:pathLst>
                  <a:path extrusionOk="0" h="2042" w="2042">
                    <a:moveTo>
                      <a:pt x="2039" y="437"/>
                    </a:moveTo>
                    <a:cubicBezTo>
                      <a:pt x="2029" y="394"/>
                      <a:pt x="1996" y="362"/>
                      <a:pt x="1953" y="354"/>
                    </a:cubicBezTo>
                    <a:lnTo>
                      <a:pt x="1272" y="222"/>
                    </a:lnTo>
                    <a:cubicBezTo>
                      <a:pt x="1240" y="216"/>
                      <a:pt x="1210" y="237"/>
                      <a:pt x="1204" y="268"/>
                    </a:cubicBezTo>
                    <a:cubicBezTo>
                      <a:pt x="1198" y="300"/>
                      <a:pt x="1218" y="330"/>
                      <a:pt x="1250" y="336"/>
                    </a:cubicBezTo>
                    <a:lnTo>
                      <a:pt x="1916" y="465"/>
                    </a:lnTo>
                    <a:lnTo>
                      <a:pt x="1285" y="935"/>
                    </a:lnTo>
                    <a:cubicBezTo>
                      <a:pt x="1259" y="954"/>
                      <a:pt x="1243" y="983"/>
                      <a:pt x="1241" y="1015"/>
                    </a:cubicBezTo>
                    <a:cubicBezTo>
                      <a:pt x="1239" y="1046"/>
                      <a:pt x="1250" y="1077"/>
                      <a:pt x="1273" y="1100"/>
                    </a:cubicBezTo>
                    <a:lnTo>
                      <a:pt x="1740" y="1567"/>
                    </a:lnTo>
                    <a:lnTo>
                      <a:pt x="1567" y="1740"/>
                    </a:lnTo>
                    <a:lnTo>
                      <a:pt x="1100" y="1273"/>
                    </a:lnTo>
                    <a:cubicBezTo>
                      <a:pt x="1077" y="1250"/>
                      <a:pt x="1046" y="1239"/>
                      <a:pt x="1015" y="1241"/>
                    </a:cubicBezTo>
                    <a:cubicBezTo>
                      <a:pt x="983" y="1243"/>
                      <a:pt x="954" y="1259"/>
                      <a:pt x="935" y="1285"/>
                    </a:cubicBezTo>
                    <a:lnTo>
                      <a:pt x="465" y="1916"/>
                    </a:lnTo>
                    <a:lnTo>
                      <a:pt x="118" y="118"/>
                    </a:lnTo>
                    <a:lnTo>
                      <a:pt x="1005" y="289"/>
                    </a:lnTo>
                    <a:cubicBezTo>
                      <a:pt x="1037" y="295"/>
                      <a:pt x="1067" y="275"/>
                      <a:pt x="1073" y="243"/>
                    </a:cubicBezTo>
                    <a:cubicBezTo>
                      <a:pt x="1079" y="212"/>
                      <a:pt x="1059" y="181"/>
                      <a:pt x="1027" y="175"/>
                    </a:cubicBezTo>
                    <a:lnTo>
                      <a:pt x="130" y="2"/>
                    </a:lnTo>
                    <a:cubicBezTo>
                      <a:pt x="94" y="-5"/>
                      <a:pt x="58" y="6"/>
                      <a:pt x="32" y="32"/>
                    </a:cubicBezTo>
                    <a:cubicBezTo>
                      <a:pt x="6" y="58"/>
                      <a:pt x="-5" y="94"/>
                      <a:pt x="2" y="130"/>
                    </a:cubicBezTo>
                    <a:lnTo>
                      <a:pt x="354" y="1953"/>
                    </a:lnTo>
                    <a:cubicBezTo>
                      <a:pt x="362" y="1996"/>
                      <a:pt x="394" y="2029"/>
                      <a:pt x="437" y="2039"/>
                    </a:cubicBezTo>
                    <a:cubicBezTo>
                      <a:pt x="445" y="2041"/>
                      <a:pt x="454" y="2042"/>
                      <a:pt x="462" y="2042"/>
                    </a:cubicBezTo>
                    <a:cubicBezTo>
                      <a:pt x="496" y="2042"/>
                      <a:pt x="528" y="2026"/>
                      <a:pt x="549" y="1998"/>
                    </a:cubicBezTo>
                    <a:lnTo>
                      <a:pt x="1023" y="1360"/>
                    </a:lnTo>
                    <a:lnTo>
                      <a:pt x="1489" y="1826"/>
                    </a:lnTo>
                    <a:cubicBezTo>
                      <a:pt x="1532" y="1869"/>
                      <a:pt x="1601" y="1869"/>
                      <a:pt x="1644" y="1826"/>
                    </a:cubicBezTo>
                    <a:lnTo>
                      <a:pt x="1826" y="1644"/>
                    </a:lnTo>
                    <a:cubicBezTo>
                      <a:pt x="1869" y="1601"/>
                      <a:pt x="1869" y="1532"/>
                      <a:pt x="1826" y="1489"/>
                    </a:cubicBezTo>
                    <a:lnTo>
                      <a:pt x="1360" y="1023"/>
                    </a:lnTo>
                    <a:lnTo>
                      <a:pt x="1998" y="549"/>
                    </a:lnTo>
                    <a:cubicBezTo>
                      <a:pt x="2033" y="523"/>
                      <a:pt x="2049" y="480"/>
                      <a:pt x="2039" y="4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53"/>
              <p:cNvSpPr/>
              <p:nvPr/>
            </p:nvSpPr>
            <p:spPr>
              <a:xfrm>
                <a:off x="5416910" y="1553072"/>
                <a:ext cx="218399" cy="218394"/>
              </a:xfrm>
              <a:custGeom>
                <a:rect b="b" l="l" r="r" t="t"/>
                <a:pathLst>
                  <a:path extrusionOk="0" h="1908" w="1908">
                    <a:moveTo>
                      <a:pt x="1567" y="365"/>
                    </a:moveTo>
                    <a:cubicBezTo>
                      <a:pt x="1680" y="478"/>
                      <a:pt x="1758" y="619"/>
                      <a:pt x="1794" y="773"/>
                    </a:cubicBezTo>
                    <a:cubicBezTo>
                      <a:pt x="1801" y="804"/>
                      <a:pt x="1832" y="824"/>
                      <a:pt x="1863" y="816"/>
                    </a:cubicBezTo>
                    <a:cubicBezTo>
                      <a:pt x="1895" y="809"/>
                      <a:pt x="1914" y="778"/>
                      <a:pt x="1907" y="747"/>
                    </a:cubicBezTo>
                    <a:cubicBezTo>
                      <a:pt x="1866" y="571"/>
                      <a:pt x="1777" y="411"/>
                      <a:pt x="1649" y="283"/>
                    </a:cubicBezTo>
                    <a:cubicBezTo>
                      <a:pt x="1467" y="101"/>
                      <a:pt x="1224" y="0"/>
                      <a:pt x="966" y="0"/>
                    </a:cubicBezTo>
                    <a:lnTo>
                      <a:pt x="966" y="0"/>
                    </a:lnTo>
                    <a:cubicBezTo>
                      <a:pt x="708" y="0"/>
                      <a:pt x="465" y="101"/>
                      <a:pt x="283" y="283"/>
                    </a:cubicBezTo>
                    <a:cubicBezTo>
                      <a:pt x="100" y="465"/>
                      <a:pt x="0" y="708"/>
                      <a:pt x="0" y="966"/>
                    </a:cubicBezTo>
                    <a:cubicBezTo>
                      <a:pt x="0" y="1224"/>
                      <a:pt x="100" y="1467"/>
                      <a:pt x="283" y="1649"/>
                    </a:cubicBezTo>
                    <a:cubicBezTo>
                      <a:pt x="411" y="1777"/>
                      <a:pt x="571" y="1866"/>
                      <a:pt x="747" y="1907"/>
                    </a:cubicBezTo>
                    <a:cubicBezTo>
                      <a:pt x="751" y="1908"/>
                      <a:pt x="756" y="1908"/>
                      <a:pt x="760" y="1908"/>
                    </a:cubicBezTo>
                    <a:cubicBezTo>
                      <a:pt x="786" y="1908"/>
                      <a:pt x="810" y="1890"/>
                      <a:pt x="816" y="1863"/>
                    </a:cubicBezTo>
                    <a:cubicBezTo>
                      <a:pt x="824" y="1832"/>
                      <a:pt x="804" y="1801"/>
                      <a:pt x="773" y="1794"/>
                    </a:cubicBezTo>
                    <a:cubicBezTo>
                      <a:pt x="619" y="1758"/>
                      <a:pt x="477" y="1680"/>
                      <a:pt x="365" y="1567"/>
                    </a:cubicBezTo>
                    <a:cubicBezTo>
                      <a:pt x="204" y="1406"/>
                      <a:pt x="116" y="1193"/>
                      <a:pt x="116" y="966"/>
                    </a:cubicBezTo>
                    <a:cubicBezTo>
                      <a:pt x="116" y="739"/>
                      <a:pt x="204" y="525"/>
                      <a:pt x="365" y="365"/>
                    </a:cubicBezTo>
                    <a:cubicBezTo>
                      <a:pt x="525" y="204"/>
                      <a:pt x="739" y="116"/>
                      <a:pt x="966" y="116"/>
                    </a:cubicBezTo>
                    <a:cubicBezTo>
                      <a:pt x="1193" y="116"/>
                      <a:pt x="1406" y="204"/>
                      <a:pt x="1567" y="3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53"/>
              <p:cNvSpPr/>
              <p:nvPr/>
            </p:nvSpPr>
            <p:spPr>
              <a:xfrm>
                <a:off x="5359793" y="1495954"/>
                <a:ext cx="334925" cy="262463"/>
              </a:xfrm>
              <a:custGeom>
                <a:rect b="b" l="l" r="r" t="t"/>
                <a:pathLst>
                  <a:path extrusionOk="0" h="2293" w="2926">
                    <a:moveTo>
                      <a:pt x="2810" y="1363"/>
                    </a:moveTo>
                    <a:cubicBezTo>
                      <a:pt x="2813" y="1395"/>
                      <a:pt x="2840" y="1419"/>
                      <a:pt x="2872" y="1417"/>
                    </a:cubicBezTo>
                    <a:cubicBezTo>
                      <a:pt x="2904" y="1415"/>
                      <a:pt x="2928" y="1387"/>
                      <a:pt x="2926" y="1355"/>
                    </a:cubicBezTo>
                    <a:cubicBezTo>
                      <a:pt x="2900" y="1006"/>
                      <a:pt x="2749" y="677"/>
                      <a:pt x="2501" y="429"/>
                    </a:cubicBezTo>
                    <a:cubicBezTo>
                      <a:pt x="2224" y="152"/>
                      <a:pt x="1856" y="0"/>
                      <a:pt x="1465" y="0"/>
                    </a:cubicBezTo>
                    <a:cubicBezTo>
                      <a:pt x="1074" y="0"/>
                      <a:pt x="706" y="152"/>
                      <a:pt x="429" y="429"/>
                    </a:cubicBezTo>
                    <a:cubicBezTo>
                      <a:pt x="190" y="669"/>
                      <a:pt x="40" y="986"/>
                      <a:pt x="7" y="1322"/>
                    </a:cubicBezTo>
                    <a:cubicBezTo>
                      <a:pt x="-25" y="1654"/>
                      <a:pt x="57" y="1990"/>
                      <a:pt x="239" y="2267"/>
                    </a:cubicBezTo>
                    <a:cubicBezTo>
                      <a:pt x="250" y="2284"/>
                      <a:pt x="268" y="2293"/>
                      <a:pt x="287" y="2293"/>
                    </a:cubicBezTo>
                    <a:cubicBezTo>
                      <a:pt x="298" y="2293"/>
                      <a:pt x="309" y="2290"/>
                      <a:pt x="319" y="2284"/>
                    </a:cubicBezTo>
                    <a:cubicBezTo>
                      <a:pt x="346" y="2266"/>
                      <a:pt x="353" y="2230"/>
                      <a:pt x="336" y="2203"/>
                    </a:cubicBezTo>
                    <a:cubicBezTo>
                      <a:pt x="168" y="1948"/>
                      <a:pt x="93" y="1639"/>
                      <a:pt x="122" y="1333"/>
                    </a:cubicBezTo>
                    <a:cubicBezTo>
                      <a:pt x="152" y="1024"/>
                      <a:pt x="291" y="732"/>
                      <a:pt x="511" y="511"/>
                    </a:cubicBezTo>
                    <a:cubicBezTo>
                      <a:pt x="766" y="256"/>
                      <a:pt x="1105" y="116"/>
                      <a:pt x="1465" y="116"/>
                    </a:cubicBezTo>
                    <a:cubicBezTo>
                      <a:pt x="1825" y="116"/>
                      <a:pt x="2164" y="256"/>
                      <a:pt x="2419" y="511"/>
                    </a:cubicBezTo>
                    <a:cubicBezTo>
                      <a:pt x="2647" y="739"/>
                      <a:pt x="2786" y="1042"/>
                      <a:pt x="2810" y="13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53"/>
              <p:cNvSpPr/>
              <p:nvPr/>
            </p:nvSpPr>
            <p:spPr>
              <a:xfrm>
                <a:off x="5403747" y="1767576"/>
                <a:ext cx="118242" cy="63298"/>
              </a:xfrm>
              <a:custGeom>
                <a:rect b="b" l="l" r="r" t="t"/>
                <a:pathLst>
                  <a:path extrusionOk="0" h="553" w="1033">
                    <a:moveTo>
                      <a:pt x="127" y="46"/>
                    </a:moveTo>
                    <a:cubicBezTo>
                      <a:pt x="118" y="37"/>
                      <a:pt x="110" y="28"/>
                      <a:pt x="100" y="18"/>
                    </a:cubicBezTo>
                    <a:cubicBezTo>
                      <a:pt x="78" y="-5"/>
                      <a:pt x="42" y="-6"/>
                      <a:pt x="18" y="16"/>
                    </a:cubicBezTo>
                    <a:cubicBezTo>
                      <a:pt x="-5" y="38"/>
                      <a:pt x="-6" y="75"/>
                      <a:pt x="16" y="98"/>
                    </a:cubicBezTo>
                    <a:cubicBezTo>
                      <a:pt x="26" y="109"/>
                      <a:pt x="36" y="119"/>
                      <a:pt x="45" y="128"/>
                    </a:cubicBezTo>
                    <a:cubicBezTo>
                      <a:pt x="293" y="376"/>
                      <a:pt x="622" y="527"/>
                      <a:pt x="971" y="553"/>
                    </a:cubicBezTo>
                    <a:cubicBezTo>
                      <a:pt x="972" y="553"/>
                      <a:pt x="974" y="553"/>
                      <a:pt x="975" y="553"/>
                    </a:cubicBezTo>
                    <a:cubicBezTo>
                      <a:pt x="1005" y="553"/>
                      <a:pt x="1031" y="530"/>
                      <a:pt x="1033" y="499"/>
                    </a:cubicBezTo>
                    <a:cubicBezTo>
                      <a:pt x="1035" y="467"/>
                      <a:pt x="1011" y="440"/>
                      <a:pt x="979" y="437"/>
                    </a:cubicBezTo>
                    <a:cubicBezTo>
                      <a:pt x="658" y="413"/>
                      <a:pt x="355" y="274"/>
                      <a:pt x="127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53"/>
              <p:cNvSpPr/>
              <p:nvPr/>
            </p:nvSpPr>
            <p:spPr>
              <a:xfrm>
                <a:off x="5667585" y="1497557"/>
                <a:ext cx="83216" cy="171465"/>
              </a:xfrm>
              <a:custGeom>
                <a:rect b="b" l="l" r="r" t="t"/>
                <a:pathLst>
                  <a:path extrusionOk="0" h="1498" w="727">
                    <a:moveTo>
                      <a:pt x="74" y="153"/>
                    </a:moveTo>
                    <a:cubicBezTo>
                      <a:pt x="418" y="497"/>
                      <a:pt x="609" y="954"/>
                      <a:pt x="611" y="1440"/>
                    </a:cubicBezTo>
                    <a:cubicBezTo>
                      <a:pt x="612" y="1472"/>
                      <a:pt x="638" y="1498"/>
                      <a:pt x="669" y="1498"/>
                    </a:cubicBezTo>
                    <a:lnTo>
                      <a:pt x="670" y="1498"/>
                    </a:lnTo>
                    <a:cubicBezTo>
                      <a:pt x="702" y="1498"/>
                      <a:pt x="728" y="1472"/>
                      <a:pt x="727" y="1440"/>
                    </a:cubicBezTo>
                    <a:cubicBezTo>
                      <a:pt x="724" y="923"/>
                      <a:pt x="521" y="437"/>
                      <a:pt x="156" y="71"/>
                    </a:cubicBezTo>
                    <a:cubicBezTo>
                      <a:pt x="138" y="53"/>
                      <a:pt x="119" y="35"/>
                      <a:pt x="97" y="15"/>
                    </a:cubicBezTo>
                    <a:cubicBezTo>
                      <a:pt x="73" y="-7"/>
                      <a:pt x="37" y="-5"/>
                      <a:pt x="15" y="18"/>
                    </a:cubicBezTo>
                    <a:cubicBezTo>
                      <a:pt x="-7" y="42"/>
                      <a:pt x="-5" y="78"/>
                      <a:pt x="18" y="100"/>
                    </a:cubicBezTo>
                    <a:cubicBezTo>
                      <a:pt x="39" y="119"/>
                      <a:pt x="57" y="136"/>
                      <a:pt x="74" y="1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53"/>
              <p:cNvSpPr/>
              <p:nvPr/>
            </p:nvSpPr>
            <p:spPr>
              <a:xfrm>
                <a:off x="5304049" y="1440325"/>
                <a:ext cx="354498" cy="446633"/>
              </a:xfrm>
              <a:custGeom>
                <a:rect b="b" l="l" r="r" t="t"/>
                <a:pathLst>
                  <a:path extrusionOk="0" h="3902" w="3097">
                    <a:moveTo>
                      <a:pt x="1941" y="3786"/>
                    </a:moveTo>
                    <a:cubicBezTo>
                      <a:pt x="1455" y="3784"/>
                      <a:pt x="998" y="3593"/>
                      <a:pt x="654" y="3249"/>
                    </a:cubicBezTo>
                    <a:cubicBezTo>
                      <a:pt x="307" y="2902"/>
                      <a:pt x="116" y="2441"/>
                      <a:pt x="116" y="1951"/>
                    </a:cubicBezTo>
                    <a:cubicBezTo>
                      <a:pt x="116" y="1461"/>
                      <a:pt x="307" y="1000"/>
                      <a:pt x="654" y="653"/>
                    </a:cubicBezTo>
                    <a:cubicBezTo>
                      <a:pt x="961" y="346"/>
                      <a:pt x="1369" y="157"/>
                      <a:pt x="1801" y="122"/>
                    </a:cubicBezTo>
                    <a:cubicBezTo>
                      <a:pt x="2229" y="87"/>
                      <a:pt x="2657" y="203"/>
                      <a:pt x="3006" y="448"/>
                    </a:cubicBezTo>
                    <a:cubicBezTo>
                      <a:pt x="3032" y="466"/>
                      <a:pt x="3068" y="460"/>
                      <a:pt x="3087" y="434"/>
                    </a:cubicBezTo>
                    <a:cubicBezTo>
                      <a:pt x="3105" y="407"/>
                      <a:pt x="3099" y="371"/>
                      <a:pt x="3072" y="353"/>
                    </a:cubicBezTo>
                    <a:cubicBezTo>
                      <a:pt x="2701" y="92"/>
                      <a:pt x="2247" y="-30"/>
                      <a:pt x="1792" y="6"/>
                    </a:cubicBezTo>
                    <a:cubicBezTo>
                      <a:pt x="1332" y="44"/>
                      <a:pt x="899" y="244"/>
                      <a:pt x="572" y="571"/>
                    </a:cubicBezTo>
                    <a:cubicBezTo>
                      <a:pt x="203" y="940"/>
                      <a:pt x="0" y="1430"/>
                      <a:pt x="0" y="1951"/>
                    </a:cubicBezTo>
                    <a:cubicBezTo>
                      <a:pt x="0" y="2472"/>
                      <a:pt x="203" y="2962"/>
                      <a:pt x="572" y="3331"/>
                    </a:cubicBezTo>
                    <a:cubicBezTo>
                      <a:pt x="938" y="3696"/>
                      <a:pt x="1424" y="3899"/>
                      <a:pt x="1940" y="3902"/>
                    </a:cubicBezTo>
                    <a:lnTo>
                      <a:pt x="1941" y="3902"/>
                    </a:lnTo>
                    <a:cubicBezTo>
                      <a:pt x="1973" y="3902"/>
                      <a:pt x="1999" y="3877"/>
                      <a:pt x="1999" y="3845"/>
                    </a:cubicBezTo>
                    <a:cubicBezTo>
                      <a:pt x="1999" y="3813"/>
                      <a:pt x="1973" y="3787"/>
                      <a:pt x="1941" y="37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80" name="Google Shape;680;p53"/>
            <p:cNvCxnSpPr>
              <a:stCxn id="681" idx="3"/>
              <a:endCxn id="672" idx="1"/>
            </p:cNvCxnSpPr>
            <p:nvPr/>
          </p:nvCxnSpPr>
          <p:spPr>
            <a:xfrm rot="-5400000">
              <a:off x="3131832" y="1640950"/>
              <a:ext cx="1485600" cy="514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682" name="Google Shape;68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77175" y="2161288"/>
              <a:ext cx="628319" cy="628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grpSp>
          <p:nvGrpSpPr>
            <p:cNvPr id="683" name="Google Shape;683;p53"/>
            <p:cNvGrpSpPr/>
            <p:nvPr/>
          </p:nvGrpSpPr>
          <p:grpSpPr>
            <a:xfrm>
              <a:off x="6964850" y="2249258"/>
              <a:ext cx="453392" cy="452357"/>
              <a:chOff x="2108113" y="1440783"/>
              <a:chExt cx="453392" cy="452357"/>
            </a:xfrm>
          </p:grpSpPr>
          <p:sp>
            <p:nvSpPr>
              <p:cNvPr id="684" name="Google Shape;684;p53"/>
              <p:cNvSpPr/>
              <p:nvPr/>
            </p:nvSpPr>
            <p:spPr>
              <a:xfrm>
                <a:off x="2108113" y="1512208"/>
                <a:ext cx="145485" cy="139415"/>
              </a:xfrm>
              <a:custGeom>
                <a:rect b="b" l="l" r="r" t="t"/>
                <a:pathLst>
                  <a:path extrusionOk="0" h="1218" w="1271">
                    <a:moveTo>
                      <a:pt x="891" y="793"/>
                    </a:moveTo>
                    <a:lnTo>
                      <a:pt x="941" y="1085"/>
                    </a:lnTo>
                    <a:lnTo>
                      <a:pt x="679" y="947"/>
                    </a:lnTo>
                    <a:cubicBezTo>
                      <a:pt x="665" y="940"/>
                      <a:pt x="650" y="936"/>
                      <a:pt x="635" y="936"/>
                    </a:cubicBezTo>
                    <a:cubicBezTo>
                      <a:pt x="620" y="936"/>
                      <a:pt x="605" y="940"/>
                      <a:pt x="591" y="947"/>
                    </a:cubicBezTo>
                    <a:lnTo>
                      <a:pt x="329" y="1085"/>
                    </a:lnTo>
                    <a:lnTo>
                      <a:pt x="379" y="793"/>
                    </a:lnTo>
                    <a:cubicBezTo>
                      <a:pt x="384" y="762"/>
                      <a:pt x="374" y="731"/>
                      <a:pt x="352" y="709"/>
                    </a:cubicBezTo>
                    <a:lnTo>
                      <a:pt x="140" y="502"/>
                    </a:lnTo>
                    <a:lnTo>
                      <a:pt x="433" y="460"/>
                    </a:lnTo>
                    <a:cubicBezTo>
                      <a:pt x="464" y="455"/>
                      <a:pt x="490" y="436"/>
                      <a:pt x="504" y="408"/>
                    </a:cubicBezTo>
                    <a:lnTo>
                      <a:pt x="635" y="142"/>
                    </a:lnTo>
                    <a:lnTo>
                      <a:pt x="766" y="408"/>
                    </a:lnTo>
                    <a:cubicBezTo>
                      <a:pt x="780" y="436"/>
                      <a:pt x="807" y="455"/>
                      <a:pt x="837" y="460"/>
                    </a:cubicBezTo>
                    <a:lnTo>
                      <a:pt x="1131" y="502"/>
                    </a:lnTo>
                    <a:lnTo>
                      <a:pt x="919" y="709"/>
                    </a:lnTo>
                    <a:cubicBezTo>
                      <a:pt x="896" y="731"/>
                      <a:pt x="886" y="762"/>
                      <a:pt x="891" y="793"/>
                    </a:cubicBezTo>
                    <a:moveTo>
                      <a:pt x="1007" y="784"/>
                    </a:moveTo>
                    <a:lnTo>
                      <a:pt x="1242" y="555"/>
                    </a:lnTo>
                    <a:cubicBezTo>
                      <a:pt x="1268" y="530"/>
                      <a:pt x="1277" y="493"/>
                      <a:pt x="1266" y="458"/>
                    </a:cubicBezTo>
                    <a:cubicBezTo>
                      <a:pt x="1255" y="424"/>
                      <a:pt x="1226" y="399"/>
                      <a:pt x="1190" y="394"/>
                    </a:cubicBezTo>
                    <a:lnTo>
                      <a:pt x="865" y="347"/>
                    </a:lnTo>
                    <a:lnTo>
                      <a:pt x="720" y="53"/>
                    </a:lnTo>
                    <a:cubicBezTo>
                      <a:pt x="704" y="20"/>
                      <a:pt x="671" y="0"/>
                      <a:pt x="635" y="0"/>
                    </a:cubicBezTo>
                    <a:lnTo>
                      <a:pt x="635" y="0"/>
                    </a:lnTo>
                    <a:cubicBezTo>
                      <a:pt x="599" y="0"/>
                      <a:pt x="567" y="20"/>
                      <a:pt x="551" y="53"/>
                    </a:cubicBezTo>
                    <a:lnTo>
                      <a:pt x="405" y="347"/>
                    </a:lnTo>
                    <a:lnTo>
                      <a:pt x="81" y="394"/>
                    </a:lnTo>
                    <a:cubicBezTo>
                      <a:pt x="45" y="399"/>
                      <a:pt x="16" y="424"/>
                      <a:pt x="5" y="458"/>
                    </a:cubicBezTo>
                    <a:cubicBezTo>
                      <a:pt x="-7" y="493"/>
                      <a:pt x="2" y="530"/>
                      <a:pt x="28" y="555"/>
                    </a:cubicBezTo>
                    <a:lnTo>
                      <a:pt x="263" y="784"/>
                    </a:lnTo>
                    <a:lnTo>
                      <a:pt x="208" y="1108"/>
                    </a:lnTo>
                    <a:cubicBezTo>
                      <a:pt x="202" y="1143"/>
                      <a:pt x="216" y="1179"/>
                      <a:pt x="245" y="1200"/>
                    </a:cubicBezTo>
                    <a:cubicBezTo>
                      <a:pt x="262" y="1212"/>
                      <a:pt x="281" y="1218"/>
                      <a:pt x="301" y="1218"/>
                    </a:cubicBezTo>
                    <a:cubicBezTo>
                      <a:pt x="316" y="1218"/>
                      <a:pt x="331" y="1214"/>
                      <a:pt x="345" y="1207"/>
                    </a:cubicBezTo>
                    <a:lnTo>
                      <a:pt x="635" y="1054"/>
                    </a:lnTo>
                    <a:lnTo>
                      <a:pt x="926" y="1207"/>
                    </a:lnTo>
                    <a:cubicBezTo>
                      <a:pt x="958" y="1224"/>
                      <a:pt x="996" y="1221"/>
                      <a:pt x="1025" y="1200"/>
                    </a:cubicBezTo>
                    <a:cubicBezTo>
                      <a:pt x="1054" y="1179"/>
                      <a:pt x="1069" y="1143"/>
                      <a:pt x="1063" y="1108"/>
                    </a:cubicBezTo>
                    <a:lnTo>
                      <a:pt x="1007" y="7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53"/>
              <p:cNvSpPr/>
              <p:nvPr/>
            </p:nvSpPr>
            <p:spPr>
              <a:xfrm>
                <a:off x="2415905" y="1512208"/>
                <a:ext cx="145599" cy="139415"/>
              </a:xfrm>
              <a:custGeom>
                <a:rect b="b" l="l" r="r" t="t"/>
                <a:pathLst>
                  <a:path extrusionOk="0" h="1218" w="1272">
                    <a:moveTo>
                      <a:pt x="919" y="709"/>
                    </a:moveTo>
                    <a:cubicBezTo>
                      <a:pt x="897" y="731"/>
                      <a:pt x="887" y="762"/>
                      <a:pt x="892" y="793"/>
                    </a:cubicBezTo>
                    <a:lnTo>
                      <a:pt x="942" y="1085"/>
                    </a:lnTo>
                    <a:lnTo>
                      <a:pt x="680" y="947"/>
                    </a:lnTo>
                    <a:cubicBezTo>
                      <a:pt x="652" y="932"/>
                      <a:pt x="619" y="932"/>
                      <a:pt x="592" y="947"/>
                    </a:cubicBezTo>
                    <a:lnTo>
                      <a:pt x="330" y="1085"/>
                    </a:lnTo>
                    <a:lnTo>
                      <a:pt x="380" y="793"/>
                    </a:lnTo>
                    <a:cubicBezTo>
                      <a:pt x="385" y="762"/>
                      <a:pt x="375" y="731"/>
                      <a:pt x="353" y="709"/>
                    </a:cubicBezTo>
                    <a:lnTo>
                      <a:pt x="140" y="502"/>
                    </a:lnTo>
                    <a:lnTo>
                      <a:pt x="434" y="460"/>
                    </a:lnTo>
                    <a:cubicBezTo>
                      <a:pt x="464" y="455"/>
                      <a:pt x="491" y="436"/>
                      <a:pt x="505" y="408"/>
                    </a:cubicBezTo>
                    <a:lnTo>
                      <a:pt x="636" y="142"/>
                    </a:lnTo>
                    <a:lnTo>
                      <a:pt x="767" y="408"/>
                    </a:lnTo>
                    <a:cubicBezTo>
                      <a:pt x="781" y="436"/>
                      <a:pt x="807" y="455"/>
                      <a:pt x="838" y="460"/>
                    </a:cubicBezTo>
                    <a:lnTo>
                      <a:pt x="1131" y="502"/>
                    </a:lnTo>
                    <a:lnTo>
                      <a:pt x="919" y="709"/>
                    </a:lnTo>
                    <a:moveTo>
                      <a:pt x="1267" y="458"/>
                    </a:moveTo>
                    <a:cubicBezTo>
                      <a:pt x="1255" y="424"/>
                      <a:pt x="1226" y="399"/>
                      <a:pt x="1190" y="394"/>
                    </a:cubicBezTo>
                    <a:lnTo>
                      <a:pt x="866" y="347"/>
                    </a:lnTo>
                    <a:lnTo>
                      <a:pt x="720" y="53"/>
                    </a:lnTo>
                    <a:cubicBezTo>
                      <a:pt x="704" y="20"/>
                      <a:pt x="672" y="0"/>
                      <a:pt x="636" y="0"/>
                    </a:cubicBezTo>
                    <a:cubicBezTo>
                      <a:pt x="600" y="0"/>
                      <a:pt x="567" y="20"/>
                      <a:pt x="551" y="53"/>
                    </a:cubicBezTo>
                    <a:lnTo>
                      <a:pt x="406" y="347"/>
                    </a:lnTo>
                    <a:lnTo>
                      <a:pt x="81" y="394"/>
                    </a:lnTo>
                    <a:cubicBezTo>
                      <a:pt x="45" y="399"/>
                      <a:pt x="16" y="424"/>
                      <a:pt x="5" y="458"/>
                    </a:cubicBezTo>
                    <a:cubicBezTo>
                      <a:pt x="-6" y="493"/>
                      <a:pt x="3" y="530"/>
                      <a:pt x="29" y="555"/>
                    </a:cubicBezTo>
                    <a:lnTo>
                      <a:pt x="264" y="784"/>
                    </a:lnTo>
                    <a:lnTo>
                      <a:pt x="208" y="1108"/>
                    </a:lnTo>
                    <a:cubicBezTo>
                      <a:pt x="202" y="1143"/>
                      <a:pt x="217" y="1179"/>
                      <a:pt x="246" y="1200"/>
                    </a:cubicBezTo>
                    <a:cubicBezTo>
                      <a:pt x="275" y="1221"/>
                      <a:pt x="313" y="1224"/>
                      <a:pt x="345" y="1207"/>
                    </a:cubicBezTo>
                    <a:lnTo>
                      <a:pt x="636" y="1054"/>
                    </a:lnTo>
                    <a:lnTo>
                      <a:pt x="926" y="1207"/>
                    </a:lnTo>
                    <a:cubicBezTo>
                      <a:pt x="940" y="1214"/>
                      <a:pt x="955" y="1218"/>
                      <a:pt x="970" y="1218"/>
                    </a:cubicBezTo>
                    <a:cubicBezTo>
                      <a:pt x="990" y="1218"/>
                      <a:pt x="1009" y="1212"/>
                      <a:pt x="1026" y="1200"/>
                    </a:cubicBezTo>
                    <a:cubicBezTo>
                      <a:pt x="1055" y="1179"/>
                      <a:pt x="1069" y="1143"/>
                      <a:pt x="1063" y="1108"/>
                    </a:cubicBezTo>
                    <a:lnTo>
                      <a:pt x="1008" y="784"/>
                    </a:lnTo>
                    <a:lnTo>
                      <a:pt x="1243" y="555"/>
                    </a:lnTo>
                    <a:cubicBezTo>
                      <a:pt x="1269" y="530"/>
                      <a:pt x="1278" y="493"/>
                      <a:pt x="1267" y="4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53"/>
              <p:cNvSpPr/>
              <p:nvPr/>
            </p:nvSpPr>
            <p:spPr>
              <a:xfrm>
                <a:off x="2242150" y="1658034"/>
                <a:ext cx="209013" cy="235106"/>
              </a:xfrm>
              <a:custGeom>
                <a:rect b="b" l="l" r="r" t="t"/>
                <a:pathLst>
                  <a:path extrusionOk="0" h="2054" w="1826">
                    <a:moveTo>
                      <a:pt x="1801" y="1649"/>
                    </a:moveTo>
                    <a:cubicBezTo>
                      <a:pt x="1775" y="1631"/>
                      <a:pt x="1739" y="1638"/>
                      <a:pt x="1721" y="1664"/>
                    </a:cubicBezTo>
                    <a:cubicBezTo>
                      <a:pt x="1602" y="1836"/>
                      <a:pt x="1408" y="1938"/>
                      <a:pt x="1200" y="1938"/>
                    </a:cubicBezTo>
                    <a:cubicBezTo>
                      <a:pt x="898" y="1938"/>
                      <a:pt x="637" y="1723"/>
                      <a:pt x="580" y="1427"/>
                    </a:cubicBezTo>
                    <a:lnTo>
                      <a:pt x="545" y="1248"/>
                    </a:lnTo>
                    <a:cubicBezTo>
                      <a:pt x="541" y="1230"/>
                      <a:pt x="535" y="1213"/>
                      <a:pt x="525" y="1197"/>
                    </a:cubicBezTo>
                    <a:lnTo>
                      <a:pt x="132" y="544"/>
                    </a:lnTo>
                    <a:cubicBezTo>
                      <a:pt x="105" y="499"/>
                      <a:pt x="112" y="443"/>
                      <a:pt x="150" y="406"/>
                    </a:cubicBezTo>
                    <a:cubicBezTo>
                      <a:pt x="172" y="385"/>
                      <a:pt x="200" y="373"/>
                      <a:pt x="231" y="374"/>
                    </a:cubicBezTo>
                    <a:cubicBezTo>
                      <a:pt x="262" y="375"/>
                      <a:pt x="290" y="388"/>
                      <a:pt x="311" y="410"/>
                    </a:cubicBezTo>
                    <a:lnTo>
                      <a:pt x="573" y="696"/>
                    </a:lnTo>
                    <a:cubicBezTo>
                      <a:pt x="594" y="719"/>
                      <a:pt x="626" y="727"/>
                      <a:pt x="655" y="715"/>
                    </a:cubicBezTo>
                    <a:cubicBezTo>
                      <a:pt x="684" y="704"/>
                      <a:pt x="703" y="677"/>
                      <a:pt x="703" y="646"/>
                    </a:cubicBezTo>
                    <a:lnTo>
                      <a:pt x="703" y="58"/>
                    </a:lnTo>
                    <a:cubicBezTo>
                      <a:pt x="703" y="26"/>
                      <a:pt x="677" y="0"/>
                      <a:pt x="645" y="0"/>
                    </a:cubicBezTo>
                    <a:cubicBezTo>
                      <a:pt x="613" y="0"/>
                      <a:pt x="587" y="26"/>
                      <a:pt x="587" y="58"/>
                    </a:cubicBezTo>
                    <a:lnTo>
                      <a:pt x="587" y="540"/>
                    </a:lnTo>
                    <a:lnTo>
                      <a:pt x="396" y="332"/>
                    </a:lnTo>
                    <a:cubicBezTo>
                      <a:pt x="354" y="286"/>
                      <a:pt x="297" y="260"/>
                      <a:pt x="234" y="258"/>
                    </a:cubicBezTo>
                    <a:cubicBezTo>
                      <a:pt x="172" y="257"/>
                      <a:pt x="113" y="280"/>
                      <a:pt x="69" y="324"/>
                    </a:cubicBezTo>
                    <a:cubicBezTo>
                      <a:pt x="-7" y="398"/>
                      <a:pt x="-22" y="513"/>
                      <a:pt x="33" y="604"/>
                    </a:cubicBezTo>
                    <a:lnTo>
                      <a:pt x="426" y="1257"/>
                    </a:lnTo>
                    <a:cubicBezTo>
                      <a:pt x="429" y="1261"/>
                      <a:pt x="430" y="1265"/>
                      <a:pt x="431" y="1270"/>
                    </a:cubicBezTo>
                    <a:lnTo>
                      <a:pt x="466" y="1449"/>
                    </a:lnTo>
                    <a:cubicBezTo>
                      <a:pt x="534" y="1799"/>
                      <a:pt x="843" y="2054"/>
                      <a:pt x="1200" y="2054"/>
                    </a:cubicBezTo>
                    <a:cubicBezTo>
                      <a:pt x="1446" y="2054"/>
                      <a:pt x="1676" y="1932"/>
                      <a:pt x="1816" y="1729"/>
                    </a:cubicBezTo>
                    <a:cubicBezTo>
                      <a:pt x="1834" y="1703"/>
                      <a:pt x="1827" y="1667"/>
                      <a:pt x="1801" y="16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53"/>
              <p:cNvSpPr/>
              <p:nvPr/>
            </p:nvSpPr>
            <p:spPr>
              <a:xfrm>
                <a:off x="2236999" y="1440783"/>
                <a:ext cx="228014" cy="392377"/>
              </a:xfrm>
              <a:custGeom>
                <a:rect b="b" l="l" r="r" t="t"/>
                <a:pathLst>
                  <a:path extrusionOk="0" h="3428" w="1992">
                    <a:moveTo>
                      <a:pt x="1779" y="2016"/>
                    </a:moveTo>
                    <a:cubicBezTo>
                      <a:pt x="1738" y="2016"/>
                      <a:pt x="1700" y="2027"/>
                      <a:pt x="1668" y="2047"/>
                    </a:cubicBezTo>
                    <a:cubicBezTo>
                      <a:pt x="1638" y="1965"/>
                      <a:pt x="1560" y="1907"/>
                      <a:pt x="1468" y="1907"/>
                    </a:cubicBezTo>
                    <a:cubicBezTo>
                      <a:pt x="1424" y="1907"/>
                      <a:pt x="1383" y="1920"/>
                      <a:pt x="1350" y="1942"/>
                    </a:cubicBezTo>
                    <a:cubicBezTo>
                      <a:pt x="1316" y="1870"/>
                      <a:pt x="1242" y="1820"/>
                      <a:pt x="1157" y="1820"/>
                    </a:cubicBezTo>
                    <a:cubicBezTo>
                      <a:pt x="1121" y="1820"/>
                      <a:pt x="1088" y="1828"/>
                      <a:pt x="1059" y="1843"/>
                    </a:cubicBezTo>
                    <a:lnTo>
                      <a:pt x="1059" y="1509"/>
                    </a:lnTo>
                    <a:lnTo>
                      <a:pt x="1258" y="1614"/>
                    </a:lnTo>
                    <a:cubicBezTo>
                      <a:pt x="1274" y="1623"/>
                      <a:pt x="1292" y="1627"/>
                      <a:pt x="1309" y="1627"/>
                    </a:cubicBezTo>
                    <a:cubicBezTo>
                      <a:pt x="1331" y="1627"/>
                      <a:pt x="1353" y="1620"/>
                      <a:pt x="1372" y="1606"/>
                    </a:cubicBezTo>
                    <a:cubicBezTo>
                      <a:pt x="1406" y="1582"/>
                      <a:pt x="1422" y="1541"/>
                      <a:pt x="1415" y="1501"/>
                    </a:cubicBezTo>
                    <a:lnTo>
                      <a:pt x="1337" y="1046"/>
                    </a:lnTo>
                    <a:lnTo>
                      <a:pt x="1388" y="997"/>
                    </a:lnTo>
                    <a:cubicBezTo>
                      <a:pt x="1410" y="975"/>
                      <a:pt x="1411" y="938"/>
                      <a:pt x="1389" y="915"/>
                    </a:cubicBezTo>
                    <a:cubicBezTo>
                      <a:pt x="1366" y="892"/>
                      <a:pt x="1330" y="892"/>
                      <a:pt x="1307" y="914"/>
                    </a:cubicBezTo>
                    <a:lnTo>
                      <a:pt x="1254" y="966"/>
                    </a:lnTo>
                    <a:cubicBezTo>
                      <a:pt x="1228" y="991"/>
                      <a:pt x="1217" y="1027"/>
                      <a:pt x="1223" y="1062"/>
                    </a:cubicBezTo>
                    <a:lnTo>
                      <a:pt x="1299" y="1505"/>
                    </a:lnTo>
                    <a:lnTo>
                      <a:pt x="1059" y="1379"/>
                    </a:lnTo>
                    <a:lnTo>
                      <a:pt x="1059" y="1303"/>
                    </a:lnTo>
                    <a:cubicBezTo>
                      <a:pt x="1059" y="1185"/>
                      <a:pt x="963" y="1089"/>
                      <a:pt x="846" y="1089"/>
                    </a:cubicBezTo>
                    <a:cubicBezTo>
                      <a:pt x="728" y="1089"/>
                      <a:pt x="632" y="1185"/>
                      <a:pt x="632" y="1303"/>
                    </a:cubicBezTo>
                    <a:lnTo>
                      <a:pt x="632" y="1384"/>
                    </a:lnTo>
                    <a:lnTo>
                      <a:pt x="402" y="1505"/>
                    </a:lnTo>
                    <a:lnTo>
                      <a:pt x="478" y="1062"/>
                    </a:lnTo>
                    <a:cubicBezTo>
                      <a:pt x="484" y="1027"/>
                      <a:pt x="472" y="991"/>
                      <a:pt x="447" y="966"/>
                    </a:cubicBezTo>
                    <a:lnTo>
                      <a:pt x="125" y="652"/>
                    </a:lnTo>
                    <a:lnTo>
                      <a:pt x="570" y="587"/>
                    </a:lnTo>
                    <a:cubicBezTo>
                      <a:pt x="605" y="582"/>
                      <a:pt x="635" y="560"/>
                      <a:pt x="651" y="528"/>
                    </a:cubicBezTo>
                    <a:lnTo>
                      <a:pt x="850" y="125"/>
                    </a:lnTo>
                    <a:lnTo>
                      <a:pt x="1049" y="528"/>
                    </a:lnTo>
                    <a:cubicBezTo>
                      <a:pt x="1065" y="560"/>
                      <a:pt x="1095" y="582"/>
                      <a:pt x="1131" y="587"/>
                    </a:cubicBezTo>
                    <a:lnTo>
                      <a:pt x="1576" y="652"/>
                    </a:lnTo>
                    <a:lnTo>
                      <a:pt x="1487" y="738"/>
                    </a:lnTo>
                    <a:cubicBezTo>
                      <a:pt x="1464" y="761"/>
                      <a:pt x="1464" y="797"/>
                      <a:pt x="1486" y="820"/>
                    </a:cubicBezTo>
                    <a:cubicBezTo>
                      <a:pt x="1508" y="843"/>
                      <a:pt x="1545" y="844"/>
                      <a:pt x="1568" y="821"/>
                    </a:cubicBezTo>
                    <a:lnTo>
                      <a:pt x="1667" y="724"/>
                    </a:lnTo>
                    <a:cubicBezTo>
                      <a:pt x="1697" y="695"/>
                      <a:pt x="1707" y="653"/>
                      <a:pt x="1695" y="613"/>
                    </a:cubicBezTo>
                    <a:cubicBezTo>
                      <a:pt x="1682" y="574"/>
                      <a:pt x="1648" y="546"/>
                      <a:pt x="1608" y="540"/>
                    </a:cubicBezTo>
                    <a:lnTo>
                      <a:pt x="1151" y="474"/>
                    </a:lnTo>
                    <a:lnTo>
                      <a:pt x="947" y="60"/>
                    </a:lnTo>
                    <a:cubicBezTo>
                      <a:pt x="929" y="23"/>
                      <a:pt x="892" y="0"/>
                      <a:pt x="850" y="0"/>
                    </a:cubicBezTo>
                    <a:cubicBezTo>
                      <a:pt x="809" y="0"/>
                      <a:pt x="772" y="23"/>
                      <a:pt x="753" y="60"/>
                    </a:cubicBezTo>
                    <a:lnTo>
                      <a:pt x="549" y="474"/>
                    </a:lnTo>
                    <a:lnTo>
                      <a:pt x="93" y="540"/>
                    </a:lnTo>
                    <a:cubicBezTo>
                      <a:pt x="52" y="546"/>
                      <a:pt x="19" y="574"/>
                      <a:pt x="6" y="613"/>
                    </a:cubicBezTo>
                    <a:cubicBezTo>
                      <a:pt x="-7" y="653"/>
                      <a:pt x="3" y="695"/>
                      <a:pt x="33" y="724"/>
                    </a:cubicBezTo>
                    <a:lnTo>
                      <a:pt x="363" y="1046"/>
                    </a:lnTo>
                    <a:lnTo>
                      <a:pt x="285" y="1501"/>
                    </a:lnTo>
                    <a:cubicBezTo>
                      <a:pt x="278" y="1541"/>
                      <a:pt x="295" y="1582"/>
                      <a:pt x="328" y="1606"/>
                    </a:cubicBezTo>
                    <a:cubicBezTo>
                      <a:pt x="347" y="1620"/>
                      <a:pt x="369" y="1627"/>
                      <a:pt x="392" y="1627"/>
                    </a:cubicBezTo>
                    <a:cubicBezTo>
                      <a:pt x="409" y="1627"/>
                      <a:pt x="426" y="1623"/>
                      <a:pt x="442" y="1614"/>
                    </a:cubicBezTo>
                    <a:lnTo>
                      <a:pt x="632" y="1514"/>
                    </a:lnTo>
                    <a:lnTo>
                      <a:pt x="632" y="1709"/>
                    </a:lnTo>
                    <a:cubicBezTo>
                      <a:pt x="632" y="1741"/>
                      <a:pt x="658" y="1767"/>
                      <a:pt x="690" y="1767"/>
                    </a:cubicBezTo>
                    <a:cubicBezTo>
                      <a:pt x="722" y="1767"/>
                      <a:pt x="748" y="1741"/>
                      <a:pt x="748" y="1709"/>
                    </a:cubicBezTo>
                    <a:lnTo>
                      <a:pt x="748" y="1303"/>
                    </a:lnTo>
                    <a:cubicBezTo>
                      <a:pt x="748" y="1249"/>
                      <a:pt x="792" y="1205"/>
                      <a:pt x="846" y="1205"/>
                    </a:cubicBezTo>
                    <a:cubicBezTo>
                      <a:pt x="899" y="1205"/>
                      <a:pt x="943" y="1249"/>
                      <a:pt x="943" y="1303"/>
                    </a:cubicBezTo>
                    <a:lnTo>
                      <a:pt x="943" y="2270"/>
                    </a:lnTo>
                    <a:cubicBezTo>
                      <a:pt x="943" y="2302"/>
                      <a:pt x="969" y="2328"/>
                      <a:pt x="1001" y="2328"/>
                    </a:cubicBezTo>
                    <a:cubicBezTo>
                      <a:pt x="1033" y="2328"/>
                      <a:pt x="1059" y="2302"/>
                      <a:pt x="1059" y="2270"/>
                    </a:cubicBezTo>
                    <a:lnTo>
                      <a:pt x="1059" y="2033"/>
                    </a:lnTo>
                    <a:cubicBezTo>
                      <a:pt x="1059" y="1979"/>
                      <a:pt x="1103" y="1935"/>
                      <a:pt x="1157" y="1935"/>
                    </a:cubicBezTo>
                    <a:cubicBezTo>
                      <a:pt x="1211" y="1935"/>
                      <a:pt x="1254" y="1979"/>
                      <a:pt x="1254" y="2033"/>
                    </a:cubicBezTo>
                    <a:lnTo>
                      <a:pt x="1254" y="2357"/>
                    </a:lnTo>
                    <a:cubicBezTo>
                      <a:pt x="1254" y="2389"/>
                      <a:pt x="1280" y="2415"/>
                      <a:pt x="1312" y="2415"/>
                    </a:cubicBezTo>
                    <a:cubicBezTo>
                      <a:pt x="1344" y="2415"/>
                      <a:pt x="1370" y="2389"/>
                      <a:pt x="1370" y="2357"/>
                    </a:cubicBezTo>
                    <a:lnTo>
                      <a:pt x="1370" y="2120"/>
                    </a:lnTo>
                    <a:cubicBezTo>
                      <a:pt x="1370" y="2066"/>
                      <a:pt x="1414" y="2022"/>
                      <a:pt x="1468" y="2022"/>
                    </a:cubicBezTo>
                    <a:cubicBezTo>
                      <a:pt x="1522" y="2022"/>
                      <a:pt x="1565" y="2066"/>
                      <a:pt x="1565" y="2120"/>
                    </a:cubicBezTo>
                    <a:lnTo>
                      <a:pt x="1565" y="2466"/>
                    </a:lnTo>
                    <a:cubicBezTo>
                      <a:pt x="1565" y="2498"/>
                      <a:pt x="1591" y="2524"/>
                      <a:pt x="1623" y="2524"/>
                    </a:cubicBezTo>
                    <a:cubicBezTo>
                      <a:pt x="1655" y="2524"/>
                      <a:pt x="1681" y="2498"/>
                      <a:pt x="1681" y="2466"/>
                    </a:cubicBezTo>
                    <a:lnTo>
                      <a:pt x="1681" y="2229"/>
                    </a:lnTo>
                    <a:cubicBezTo>
                      <a:pt x="1681" y="2175"/>
                      <a:pt x="1725" y="2131"/>
                      <a:pt x="1779" y="2131"/>
                    </a:cubicBezTo>
                    <a:cubicBezTo>
                      <a:pt x="1833" y="2131"/>
                      <a:pt x="1877" y="2175"/>
                      <a:pt x="1877" y="2229"/>
                    </a:cubicBezTo>
                    <a:lnTo>
                      <a:pt x="1877" y="3204"/>
                    </a:lnTo>
                    <a:cubicBezTo>
                      <a:pt x="1877" y="3255"/>
                      <a:pt x="1870" y="3306"/>
                      <a:pt x="1858" y="3356"/>
                    </a:cubicBezTo>
                    <a:cubicBezTo>
                      <a:pt x="1851" y="3387"/>
                      <a:pt x="1869" y="3418"/>
                      <a:pt x="1900" y="3426"/>
                    </a:cubicBezTo>
                    <a:cubicBezTo>
                      <a:pt x="1905" y="3427"/>
                      <a:pt x="1910" y="3428"/>
                      <a:pt x="1914" y="3428"/>
                    </a:cubicBezTo>
                    <a:cubicBezTo>
                      <a:pt x="1940" y="3428"/>
                      <a:pt x="1964" y="3410"/>
                      <a:pt x="1970" y="3384"/>
                    </a:cubicBezTo>
                    <a:cubicBezTo>
                      <a:pt x="1985" y="3325"/>
                      <a:pt x="1992" y="3265"/>
                      <a:pt x="1992" y="3204"/>
                    </a:cubicBezTo>
                    <a:lnTo>
                      <a:pt x="1992" y="2229"/>
                    </a:lnTo>
                    <a:cubicBezTo>
                      <a:pt x="1992" y="2112"/>
                      <a:pt x="1896" y="2016"/>
                      <a:pt x="1779" y="20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88" name="Google Shape;688;p53"/>
            <p:cNvCxnSpPr>
              <a:stCxn id="672" idx="3"/>
              <a:endCxn id="682" idx="1"/>
            </p:cNvCxnSpPr>
            <p:nvPr/>
          </p:nvCxnSpPr>
          <p:spPr>
            <a:xfrm>
              <a:off x="4760350" y="1155550"/>
              <a:ext cx="2116800" cy="1320000"/>
            </a:xfrm>
            <a:prstGeom prst="bentConnector3">
              <a:avLst>
                <a:gd fmla="val 50001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689" name="Google Shape;68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075" y="1508274"/>
            <a:ext cx="3035398" cy="17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"/>
          <p:cNvSpPr txBox="1"/>
          <p:nvPr>
            <p:ph type="title"/>
          </p:nvPr>
        </p:nvSpPr>
        <p:spPr>
          <a:xfrm>
            <a:off x="4047175" y="325872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0"/>
          <p:cNvSpPr txBox="1"/>
          <p:nvPr>
            <p:ph idx="2" type="title"/>
          </p:nvPr>
        </p:nvSpPr>
        <p:spPr>
          <a:xfrm>
            <a:off x="7141975" y="624625"/>
            <a:ext cx="128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44" name="Google Shape;444;p30"/>
          <p:cNvCxnSpPr/>
          <p:nvPr/>
        </p:nvCxnSpPr>
        <p:spPr>
          <a:xfrm>
            <a:off x="4132025" y="3258500"/>
            <a:ext cx="430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45" name="Google Shape;445;p30"/>
          <p:cNvGrpSpPr/>
          <p:nvPr/>
        </p:nvGrpSpPr>
        <p:grpSpPr>
          <a:xfrm>
            <a:off x="3617232" y="841400"/>
            <a:ext cx="3888262" cy="1948188"/>
            <a:chOff x="3617232" y="841400"/>
            <a:chExt cx="3888262" cy="1948188"/>
          </a:xfrm>
        </p:grpSpPr>
        <p:pic>
          <p:nvPicPr>
            <p:cNvPr id="446" name="Google Shape;44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2032" y="841400"/>
              <a:ext cx="628319" cy="628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grpSp>
          <p:nvGrpSpPr>
            <p:cNvPr id="447" name="Google Shape;447;p30"/>
            <p:cNvGrpSpPr/>
            <p:nvPr/>
          </p:nvGrpSpPr>
          <p:grpSpPr>
            <a:xfrm>
              <a:off x="4219486" y="928913"/>
              <a:ext cx="453393" cy="453273"/>
              <a:chOff x="5304049" y="1440325"/>
              <a:chExt cx="453393" cy="453273"/>
            </a:xfrm>
          </p:grpSpPr>
          <p:sp>
            <p:nvSpPr>
              <p:cNvPr id="448" name="Google Shape;448;p30"/>
              <p:cNvSpPr/>
              <p:nvPr/>
            </p:nvSpPr>
            <p:spPr>
              <a:xfrm>
                <a:off x="5523704" y="1659866"/>
                <a:ext cx="233738" cy="233732"/>
              </a:xfrm>
              <a:custGeom>
                <a:rect b="b" l="l" r="r" t="t"/>
                <a:pathLst>
                  <a:path extrusionOk="0" h="2042" w="2042">
                    <a:moveTo>
                      <a:pt x="2039" y="437"/>
                    </a:moveTo>
                    <a:cubicBezTo>
                      <a:pt x="2029" y="394"/>
                      <a:pt x="1996" y="362"/>
                      <a:pt x="1953" y="354"/>
                    </a:cubicBezTo>
                    <a:lnTo>
                      <a:pt x="1272" y="222"/>
                    </a:lnTo>
                    <a:cubicBezTo>
                      <a:pt x="1240" y="216"/>
                      <a:pt x="1210" y="237"/>
                      <a:pt x="1204" y="268"/>
                    </a:cubicBezTo>
                    <a:cubicBezTo>
                      <a:pt x="1198" y="300"/>
                      <a:pt x="1218" y="330"/>
                      <a:pt x="1250" y="336"/>
                    </a:cubicBezTo>
                    <a:lnTo>
                      <a:pt x="1916" y="465"/>
                    </a:lnTo>
                    <a:lnTo>
                      <a:pt x="1285" y="935"/>
                    </a:lnTo>
                    <a:cubicBezTo>
                      <a:pt x="1259" y="954"/>
                      <a:pt x="1243" y="983"/>
                      <a:pt x="1241" y="1015"/>
                    </a:cubicBezTo>
                    <a:cubicBezTo>
                      <a:pt x="1239" y="1046"/>
                      <a:pt x="1250" y="1077"/>
                      <a:pt x="1273" y="1100"/>
                    </a:cubicBezTo>
                    <a:lnTo>
                      <a:pt x="1740" y="1567"/>
                    </a:lnTo>
                    <a:lnTo>
                      <a:pt x="1567" y="1740"/>
                    </a:lnTo>
                    <a:lnTo>
                      <a:pt x="1100" y="1273"/>
                    </a:lnTo>
                    <a:cubicBezTo>
                      <a:pt x="1077" y="1250"/>
                      <a:pt x="1046" y="1239"/>
                      <a:pt x="1015" y="1241"/>
                    </a:cubicBezTo>
                    <a:cubicBezTo>
                      <a:pt x="983" y="1243"/>
                      <a:pt x="954" y="1259"/>
                      <a:pt x="935" y="1285"/>
                    </a:cubicBezTo>
                    <a:lnTo>
                      <a:pt x="465" y="1916"/>
                    </a:lnTo>
                    <a:lnTo>
                      <a:pt x="118" y="118"/>
                    </a:lnTo>
                    <a:lnTo>
                      <a:pt x="1005" y="289"/>
                    </a:lnTo>
                    <a:cubicBezTo>
                      <a:pt x="1037" y="295"/>
                      <a:pt x="1067" y="275"/>
                      <a:pt x="1073" y="243"/>
                    </a:cubicBezTo>
                    <a:cubicBezTo>
                      <a:pt x="1079" y="212"/>
                      <a:pt x="1059" y="181"/>
                      <a:pt x="1027" y="175"/>
                    </a:cubicBezTo>
                    <a:lnTo>
                      <a:pt x="130" y="2"/>
                    </a:lnTo>
                    <a:cubicBezTo>
                      <a:pt x="94" y="-5"/>
                      <a:pt x="58" y="6"/>
                      <a:pt x="32" y="32"/>
                    </a:cubicBezTo>
                    <a:cubicBezTo>
                      <a:pt x="6" y="58"/>
                      <a:pt x="-5" y="94"/>
                      <a:pt x="2" y="130"/>
                    </a:cubicBezTo>
                    <a:lnTo>
                      <a:pt x="354" y="1953"/>
                    </a:lnTo>
                    <a:cubicBezTo>
                      <a:pt x="362" y="1996"/>
                      <a:pt x="394" y="2029"/>
                      <a:pt x="437" y="2039"/>
                    </a:cubicBezTo>
                    <a:cubicBezTo>
                      <a:pt x="445" y="2041"/>
                      <a:pt x="454" y="2042"/>
                      <a:pt x="462" y="2042"/>
                    </a:cubicBezTo>
                    <a:cubicBezTo>
                      <a:pt x="496" y="2042"/>
                      <a:pt x="528" y="2026"/>
                      <a:pt x="549" y="1998"/>
                    </a:cubicBezTo>
                    <a:lnTo>
                      <a:pt x="1023" y="1360"/>
                    </a:lnTo>
                    <a:lnTo>
                      <a:pt x="1489" y="1826"/>
                    </a:lnTo>
                    <a:cubicBezTo>
                      <a:pt x="1532" y="1869"/>
                      <a:pt x="1601" y="1869"/>
                      <a:pt x="1644" y="1826"/>
                    </a:cubicBezTo>
                    <a:lnTo>
                      <a:pt x="1826" y="1644"/>
                    </a:lnTo>
                    <a:cubicBezTo>
                      <a:pt x="1869" y="1601"/>
                      <a:pt x="1869" y="1532"/>
                      <a:pt x="1826" y="1489"/>
                    </a:cubicBezTo>
                    <a:lnTo>
                      <a:pt x="1360" y="1023"/>
                    </a:lnTo>
                    <a:lnTo>
                      <a:pt x="1998" y="549"/>
                    </a:lnTo>
                    <a:cubicBezTo>
                      <a:pt x="2033" y="523"/>
                      <a:pt x="2049" y="480"/>
                      <a:pt x="2039" y="4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0"/>
              <p:cNvSpPr/>
              <p:nvPr/>
            </p:nvSpPr>
            <p:spPr>
              <a:xfrm>
                <a:off x="5416910" y="1553072"/>
                <a:ext cx="218399" cy="218394"/>
              </a:xfrm>
              <a:custGeom>
                <a:rect b="b" l="l" r="r" t="t"/>
                <a:pathLst>
                  <a:path extrusionOk="0" h="1908" w="1908">
                    <a:moveTo>
                      <a:pt x="1567" y="365"/>
                    </a:moveTo>
                    <a:cubicBezTo>
                      <a:pt x="1680" y="478"/>
                      <a:pt x="1758" y="619"/>
                      <a:pt x="1794" y="773"/>
                    </a:cubicBezTo>
                    <a:cubicBezTo>
                      <a:pt x="1801" y="804"/>
                      <a:pt x="1832" y="824"/>
                      <a:pt x="1863" y="816"/>
                    </a:cubicBezTo>
                    <a:cubicBezTo>
                      <a:pt x="1895" y="809"/>
                      <a:pt x="1914" y="778"/>
                      <a:pt x="1907" y="747"/>
                    </a:cubicBezTo>
                    <a:cubicBezTo>
                      <a:pt x="1866" y="571"/>
                      <a:pt x="1777" y="411"/>
                      <a:pt x="1649" y="283"/>
                    </a:cubicBezTo>
                    <a:cubicBezTo>
                      <a:pt x="1467" y="101"/>
                      <a:pt x="1224" y="0"/>
                      <a:pt x="966" y="0"/>
                    </a:cubicBezTo>
                    <a:lnTo>
                      <a:pt x="966" y="0"/>
                    </a:lnTo>
                    <a:cubicBezTo>
                      <a:pt x="708" y="0"/>
                      <a:pt x="465" y="101"/>
                      <a:pt x="283" y="283"/>
                    </a:cubicBezTo>
                    <a:cubicBezTo>
                      <a:pt x="100" y="465"/>
                      <a:pt x="0" y="708"/>
                      <a:pt x="0" y="966"/>
                    </a:cubicBezTo>
                    <a:cubicBezTo>
                      <a:pt x="0" y="1224"/>
                      <a:pt x="100" y="1467"/>
                      <a:pt x="283" y="1649"/>
                    </a:cubicBezTo>
                    <a:cubicBezTo>
                      <a:pt x="411" y="1777"/>
                      <a:pt x="571" y="1866"/>
                      <a:pt x="747" y="1907"/>
                    </a:cubicBezTo>
                    <a:cubicBezTo>
                      <a:pt x="751" y="1908"/>
                      <a:pt x="756" y="1908"/>
                      <a:pt x="760" y="1908"/>
                    </a:cubicBezTo>
                    <a:cubicBezTo>
                      <a:pt x="786" y="1908"/>
                      <a:pt x="810" y="1890"/>
                      <a:pt x="816" y="1863"/>
                    </a:cubicBezTo>
                    <a:cubicBezTo>
                      <a:pt x="824" y="1832"/>
                      <a:pt x="804" y="1801"/>
                      <a:pt x="773" y="1794"/>
                    </a:cubicBezTo>
                    <a:cubicBezTo>
                      <a:pt x="619" y="1758"/>
                      <a:pt x="477" y="1680"/>
                      <a:pt x="365" y="1567"/>
                    </a:cubicBezTo>
                    <a:cubicBezTo>
                      <a:pt x="204" y="1406"/>
                      <a:pt x="116" y="1193"/>
                      <a:pt x="116" y="966"/>
                    </a:cubicBezTo>
                    <a:cubicBezTo>
                      <a:pt x="116" y="739"/>
                      <a:pt x="204" y="525"/>
                      <a:pt x="365" y="365"/>
                    </a:cubicBezTo>
                    <a:cubicBezTo>
                      <a:pt x="525" y="204"/>
                      <a:pt x="739" y="116"/>
                      <a:pt x="966" y="116"/>
                    </a:cubicBezTo>
                    <a:cubicBezTo>
                      <a:pt x="1193" y="116"/>
                      <a:pt x="1406" y="204"/>
                      <a:pt x="1567" y="3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0"/>
              <p:cNvSpPr/>
              <p:nvPr/>
            </p:nvSpPr>
            <p:spPr>
              <a:xfrm>
                <a:off x="5359793" y="1495954"/>
                <a:ext cx="334925" cy="262463"/>
              </a:xfrm>
              <a:custGeom>
                <a:rect b="b" l="l" r="r" t="t"/>
                <a:pathLst>
                  <a:path extrusionOk="0" h="2293" w="2926">
                    <a:moveTo>
                      <a:pt x="2810" y="1363"/>
                    </a:moveTo>
                    <a:cubicBezTo>
                      <a:pt x="2813" y="1395"/>
                      <a:pt x="2840" y="1419"/>
                      <a:pt x="2872" y="1417"/>
                    </a:cubicBezTo>
                    <a:cubicBezTo>
                      <a:pt x="2904" y="1415"/>
                      <a:pt x="2928" y="1387"/>
                      <a:pt x="2926" y="1355"/>
                    </a:cubicBezTo>
                    <a:cubicBezTo>
                      <a:pt x="2900" y="1006"/>
                      <a:pt x="2749" y="677"/>
                      <a:pt x="2501" y="429"/>
                    </a:cubicBezTo>
                    <a:cubicBezTo>
                      <a:pt x="2224" y="152"/>
                      <a:pt x="1856" y="0"/>
                      <a:pt x="1465" y="0"/>
                    </a:cubicBezTo>
                    <a:cubicBezTo>
                      <a:pt x="1074" y="0"/>
                      <a:pt x="706" y="152"/>
                      <a:pt x="429" y="429"/>
                    </a:cubicBezTo>
                    <a:cubicBezTo>
                      <a:pt x="190" y="669"/>
                      <a:pt x="40" y="986"/>
                      <a:pt x="7" y="1322"/>
                    </a:cubicBezTo>
                    <a:cubicBezTo>
                      <a:pt x="-25" y="1654"/>
                      <a:pt x="57" y="1990"/>
                      <a:pt x="239" y="2267"/>
                    </a:cubicBezTo>
                    <a:cubicBezTo>
                      <a:pt x="250" y="2284"/>
                      <a:pt x="268" y="2293"/>
                      <a:pt x="287" y="2293"/>
                    </a:cubicBezTo>
                    <a:cubicBezTo>
                      <a:pt x="298" y="2293"/>
                      <a:pt x="309" y="2290"/>
                      <a:pt x="319" y="2284"/>
                    </a:cubicBezTo>
                    <a:cubicBezTo>
                      <a:pt x="346" y="2266"/>
                      <a:pt x="353" y="2230"/>
                      <a:pt x="336" y="2203"/>
                    </a:cubicBezTo>
                    <a:cubicBezTo>
                      <a:pt x="168" y="1948"/>
                      <a:pt x="93" y="1639"/>
                      <a:pt x="122" y="1333"/>
                    </a:cubicBezTo>
                    <a:cubicBezTo>
                      <a:pt x="152" y="1024"/>
                      <a:pt x="291" y="732"/>
                      <a:pt x="511" y="511"/>
                    </a:cubicBezTo>
                    <a:cubicBezTo>
                      <a:pt x="766" y="256"/>
                      <a:pt x="1105" y="116"/>
                      <a:pt x="1465" y="116"/>
                    </a:cubicBezTo>
                    <a:cubicBezTo>
                      <a:pt x="1825" y="116"/>
                      <a:pt x="2164" y="256"/>
                      <a:pt x="2419" y="511"/>
                    </a:cubicBezTo>
                    <a:cubicBezTo>
                      <a:pt x="2647" y="739"/>
                      <a:pt x="2786" y="1042"/>
                      <a:pt x="2810" y="13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0"/>
              <p:cNvSpPr/>
              <p:nvPr/>
            </p:nvSpPr>
            <p:spPr>
              <a:xfrm>
                <a:off x="5403747" y="1767576"/>
                <a:ext cx="118242" cy="63298"/>
              </a:xfrm>
              <a:custGeom>
                <a:rect b="b" l="l" r="r" t="t"/>
                <a:pathLst>
                  <a:path extrusionOk="0" h="553" w="1033">
                    <a:moveTo>
                      <a:pt x="127" y="46"/>
                    </a:moveTo>
                    <a:cubicBezTo>
                      <a:pt x="118" y="37"/>
                      <a:pt x="110" y="28"/>
                      <a:pt x="100" y="18"/>
                    </a:cubicBezTo>
                    <a:cubicBezTo>
                      <a:pt x="78" y="-5"/>
                      <a:pt x="42" y="-6"/>
                      <a:pt x="18" y="16"/>
                    </a:cubicBezTo>
                    <a:cubicBezTo>
                      <a:pt x="-5" y="38"/>
                      <a:pt x="-6" y="75"/>
                      <a:pt x="16" y="98"/>
                    </a:cubicBezTo>
                    <a:cubicBezTo>
                      <a:pt x="26" y="109"/>
                      <a:pt x="36" y="119"/>
                      <a:pt x="45" y="128"/>
                    </a:cubicBezTo>
                    <a:cubicBezTo>
                      <a:pt x="293" y="376"/>
                      <a:pt x="622" y="527"/>
                      <a:pt x="971" y="553"/>
                    </a:cubicBezTo>
                    <a:cubicBezTo>
                      <a:pt x="972" y="553"/>
                      <a:pt x="974" y="553"/>
                      <a:pt x="975" y="553"/>
                    </a:cubicBezTo>
                    <a:cubicBezTo>
                      <a:pt x="1005" y="553"/>
                      <a:pt x="1031" y="530"/>
                      <a:pt x="1033" y="499"/>
                    </a:cubicBezTo>
                    <a:cubicBezTo>
                      <a:pt x="1035" y="467"/>
                      <a:pt x="1011" y="440"/>
                      <a:pt x="979" y="437"/>
                    </a:cubicBezTo>
                    <a:cubicBezTo>
                      <a:pt x="658" y="413"/>
                      <a:pt x="355" y="274"/>
                      <a:pt x="127" y="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0"/>
              <p:cNvSpPr/>
              <p:nvPr/>
            </p:nvSpPr>
            <p:spPr>
              <a:xfrm>
                <a:off x="5667585" y="1497557"/>
                <a:ext cx="83216" cy="171465"/>
              </a:xfrm>
              <a:custGeom>
                <a:rect b="b" l="l" r="r" t="t"/>
                <a:pathLst>
                  <a:path extrusionOk="0" h="1498" w="727">
                    <a:moveTo>
                      <a:pt x="74" y="153"/>
                    </a:moveTo>
                    <a:cubicBezTo>
                      <a:pt x="418" y="497"/>
                      <a:pt x="609" y="954"/>
                      <a:pt x="611" y="1440"/>
                    </a:cubicBezTo>
                    <a:cubicBezTo>
                      <a:pt x="612" y="1472"/>
                      <a:pt x="638" y="1498"/>
                      <a:pt x="669" y="1498"/>
                    </a:cubicBezTo>
                    <a:lnTo>
                      <a:pt x="670" y="1498"/>
                    </a:lnTo>
                    <a:cubicBezTo>
                      <a:pt x="702" y="1498"/>
                      <a:pt x="728" y="1472"/>
                      <a:pt x="727" y="1440"/>
                    </a:cubicBezTo>
                    <a:cubicBezTo>
                      <a:pt x="724" y="923"/>
                      <a:pt x="521" y="437"/>
                      <a:pt x="156" y="71"/>
                    </a:cubicBezTo>
                    <a:cubicBezTo>
                      <a:pt x="138" y="53"/>
                      <a:pt x="119" y="35"/>
                      <a:pt x="97" y="15"/>
                    </a:cubicBezTo>
                    <a:cubicBezTo>
                      <a:pt x="73" y="-7"/>
                      <a:pt x="37" y="-5"/>
                      <a:pt x="15" y="18"/>
                    </a:cubicBezTo>
                    <a:cubicBezTo>
                      <a:pt x="-7" y="42"/>
                      <a:pt x="-5" y="78"/>
                      <a:pt x="18" y="100"/>
                    </a:cubicBezTo>
                    <a:cubicBezTo>
                      <a:pt x="39" y="119"/>
                      <a:pt x="57" y="136"/>
                      <a:pt x="74" y="1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0"/>
              <p:cNvSpPr/>
              <p:nvPr/>
            </p:nvSpPr>
            <p:spPr>
              <a:xfrm>
                <a:off x="5304049" y="1440325"/>
                <a:ext cx="354498" cy="446633"/>
              </a:xfrm>
              <a:custGeom>
                <a:rect b="b" l="l" r="r" t="t"/>
                <a:pathLst>
                  <a:path extrusionOk="0" h="3902" w="3097">
                    <a:moveTo>
                      <a:pt x="1941" y="3786"/>
                    </a:moveTo>
                    <a:cubicBezTo>
                      <a:pt x="1455" y="3784"/>
                      <a:pt x="998" y="3593"/>
                      <a:pt x="654" y="3249"/>
                    </a:cubicBezTo>
                    <a:cubicBezTo>
                      <a:pt x="307" y="2902"/>
                      <a:pt x="116" y="2441"/>
                      <a:pt x="116" y="1951"/>
                    </a:cubicBezTo>
                    <a:cubicBezTo>
                      <a:pt x="116" y="1461"/>
                      <a:pt x="307" y="1000"/>
                      <a:pt x="654" y="653"/>
                    </a:cubicBezTo>
                    <a:cubicBezTo>
                      <a:pt x="961" y="346"/>
                      <a:pt x="1369" y="157"/>
                      <a:pt x="1801" y="122"/>
                    </a:cubicBezTo>
                    <a:cubicBezTo>
                      <a:pt x="2229" y="87"/>
                      <a:pt x="2657" y="203"/>
                      <a:pt x="3006" y="448"/>
                    </a:cubicBezTo>
                    <a:cubicBezTo>
                      <a:pt x="3032" y="466"/>
                      <a:pt x="3068" y="460"/>
                      <a:pt x="3087" y="434"/>
                    </a:cubicBezTo>
                    <a:cubicBezTo>
                      <a:pt x="3105" y="407"/>
                      <a:pt x="3099" y="371"/>
                      <a:pt x="3072" y="353"/>
                    </a:cubicBezTo>
                    <a:cubicBezTo>
                      <a:pt x="2701" y="92"/>
                      <a:pt x="2247" y="-30"/>
                      <a:pt x="1792" y="6"/>
                    </a:cubicBezTo>
                    <a:cubicBezTo>
                      <a:pt x="1332" y="44"/>
                      <a:pt x="899" y="244"/>
                      <a:pt x="572" y="571"/>
                    </a:cubicBezTo>
                    <a:cubicBezTo>
                      <a:pt x="203" y="940"/>
                      <a:pt x="0" y="1430"/>
                      <a:pt x="0" y="1951"/>
                    </a:cubicBezTo>
                    <a:cubicBezTo>
                      <a:pt x="0" y="2472"/>
                      <a:pt x="203" y="2962"/>
                      <a:pt x="572" y="3331"/>
                    </a:cubicBezTo>
                    <a:cubicBezTo>
                      <a:pt x="938" y="3696"/>
                      <a:pt x="1424" y="3899"/>
                      <a:pt x="1940" y="3902"/>
                    </a:cubicBezTo>
                    <a:lnTo>
                      <a:pt x="1941" y="3902"/>
                    </a:lnTo>
                    <a:cubicBezTo>
                      <a:pt x="1973" y="3902"/>
                      <a:pt x="1999" y="3877"/>
                      <a:pt x="1999" y="3845"/>
                    </a:cubicBezTo>
                    <a:cubicBezTo>
                      <a:pt x="1999" y="3813"/>
                      <a:pt x="1973" y="3787"/>
                      <a:pt x="1941" y="37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54" name="Google Shape;454;p30"/>
            <p:cNvCxnSpPr>
              <a:stCxn id="455" idx="3"/>
              <a:endCxn id="446" idx="1"/>
            </p:cNvCxnSpPr>
            <p:nvPr/>
          </p:nvCxnSpPr>
          <p:spPr>
            <a:xfrm rot="-5400000">
              <a:off x="3131832" y="1640950"/>
              <a:ext cx="1485600" cy="5148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pic>
          <p:nvPicPr>
            <p:cNvPr id="456" name="Google Shape;45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77175" y="2161288"/>
              <a:ext cx="628319" cy="628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grpSp>
          <p:nvGrpSpPr>
            <p:cNvPr id="457" name="Google Shape;457;p30"/>
            <p:cNvGrpSpPr/>
            <p:nvPr/>
          </p:nvGrpSpPr>
          <p:grpSpPr>
            <a:xfrm>
              <a:off x="6964850" y="2249258"/>
              <a:ext cx="453392" cy="452357"/>
              <a:chOff x="2108113" y="1440783"/>
              <a:chExt cx="453392" cy="452357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2108113" y="1512208"/>
                <a:ext cx="145485" cy="139415"/>
              </a:xfrm>
              <a:custGeom>
                <a:rect b="b" l="l" r="r" t="t"/>
                <a:pathLst>
                  <a:path extrusionOk="0" h="1218" w="1271">
                    <a:moveTo>
                      <a:pt x="891" y="793"/>
                    </a:moveTo>
                    <a:lnTo>
                      <a:pt x="941" y="1085"/>
                    </a:lnTo>
                    <a:lnTo>
                      <a:pt x="679" y="947"/>
                    </a:lnTo>
                    <a:cubicBezTo>
                      <a:pt x="665" y="940"/>
                      <a:pt x="650" y="936"/>
                      <a:pt x="635" y="936"/>
                    </a:cubicBezTo>
                    <a:cubicBezTo>
                      <a:pt x="620" y="936"/>
                      <a:pt x="605" y="940"/>
                      <a:pt x="591" y="947"/>
                    </a:cubicBezTo>
                    <a:lnTo>
                      <a:pt x="329" y="1085"/>
                    </a:lnTo>
                    <a:lnTo>
                      <a:pt x="379" y="793"/>
                    </a:lnTo>
                    <a:cubicBezTo>
                      <a:pt x="384" y="762"/>
                      <a:pt x="374" y="731"/>
                      <a:pt x="352" y="709"/>
                    </a:cubicBezTo>
                    <a:lnTo>
                      <a:pt x="140" y="502"/>
                    </a:lnTo>
                    <a:lnTo>
                      <a:pt x="433" y="460"/>
                    </a:lnTo>
                    <a:cubicBezTo>
                      <a:pt x="464" y="455"/>
                      <a:pt x="490" y="436"/>
                      <a:pt x="504" y="408"/>
                    </a:cubicBezTo>
                    <a:lnTo>
                      <a:pt x="635" y="142"/>
                    </a:lnTo>
                    <a:lnTo>
                      <a:pt x="766" y="408"/>
                    </a:lnTo>
                    <a:cubicBezTo>
                      <a:pt x="780" y="436"/>
                      <a:pt x="807" y="455"/>
                      <a:pt x="837" y="460"/>
                    </a:cubicBezTo>
                    <a:lnTo>
                      <a:pt x="1131" y="502"/>
                    </a:lnTo>
                    <a:lnTo>
                      <a:pt x="919" y="709"/>
                    </a:lnTo>
                    <a:cubicBezTo>
                      <a:pt x="896" y="731"/>
                      <a:pt x="886" y="762"/>
                      <a:pt x="891" y="793"/>
                    </a:cubicBezTo>
                    <a:moveTo>
                      <a:pt x="1007" y="784"/>
                    </a:moveTo>
                    <a:lnTo>
                      <a:pt x="1242" y="555"/>
                    </a:lnTo>
                    <a:cubicBezTo>
                      <a:pt x="1268" y="530"/>
                      <a:pt x="1277" y="493"/>
                      <a:pt x="1266" y="458"/>
                    </a:cubicBezTo>
                    <a:cubicBezTo>
                      <a:pt x="1255" y="424"/>
                      <a:pt x="1226" y="399"/>
                      <a:pt x="1190" y="394"/>
                    </a:cubicBezTo>
                    <a:lnTo>
                      <a:pt x="865" y="347"/>
                    </a:lnTo>
                    <a:lnTo>
                      <a:pt x="720" y="53"/>
                    </a:lnTo>
                    <a:cubicBezTo>
                      <a:pt x="704" y="20"/>
                      <a:pt x="671" y="0"/>
                      <a:pt x="635" y="0"/>
                    </a:cubicBezTo>
                    <a:lnTo>
                      <a:pt x="635" y="0"/>
                    </a:lnTo>
                    <a:cubicBezTo>
                      <a:pt x="599" y="0"/>
                      <a:pt x="567" y="20"/>
                      <a:pt x="551" y="53"/>
                    </a:cubicBezTo>
                    <a:lnTo>
                      <a:pt x="405" y="347"/>
                    </a:lnTo>
                    <a:lnTo>
                      <a:pt x="81" y="394"/>
                    </a:lnTo>
                    <a:cubicBezTo>
                      <a:pt x="45" y="399"/>
                      <a:pt x="16" y="424"/>
                      <a:pt x="5" y="458"/>
                    </a:cubicBezTo>
                    <a:cubicBezTo>
                      <a:pt x="-7" y="493"/>
                      <a:pt x="2" y="530"/>
                      <a:pt x="28" y="555"/>
                    </a:cubicBezTo>
                    <a:lnTo>
                      <a:pt x="263" y="784"/>
                    </a:lnTo>
                    <a:lnTo>
                      <a:pt x="208" y="1108"/>
                    </a:lnTo>
                    <a:cubicBezTo>
                      <a:pt x="202" y="1143"/>
                      <a:pt x="216" y="1179"/>
                      <a:pt x="245" y="1200"/>
                    </a:cubicBezTo>
                    <a:cubicBezTo>
                      <a:pt x="262" y="1212"/>
                      <a:pt x="281" y="1218"/>
                      <a:pt x="301" y="1218"/>
                    </a:cubicBezTo>
                    <a:cubicBezTo>
                      <a:pt x="316" y="1218"/>
                      <a:pt x="331" y="1214"/>
                      <a:pt x="345" y="1207"/>
                    </a:cubicBezTo>
                    <a:lnTo>
                      <a:pt x="635" y="1054"/>
                    </a:lnTo>
                    <a:lnTo>
                      <a:pt x="926" y="1207"/>
                    </a:lnTo>
                    <a:cubicBezTo>
                      <a:pt x="958" y="1224"/>
                      <a:pt x="996" y="1221"/>
                      <a:pt x="1025" y="1200"/>
                    </a:cubicBezTo>
                    <a:cubicBezTo>
                      <a:pt x="1054" y="1179"/>
                      <a:pt x="1069" y="1143"/>
                      <a:pt x="1063" y="1108"/>
                    </a:cubicBezTo>
                    <a:lnTo>
                      <a:pt x="1007" y="78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2415905" y="1512208"/>
                <a:ext cx="145599" cy="139415"/>
              </a:xfrm>
              <a:custGeom>
                <a:rect b="b" l="l" r="r" t="t"/>
                <a:pathLst>
                  <a:path extrusionOk="0" h="1218" w="1272">
                    <a:moveTo>
                      <a:pt x="919" y="709"/>
                    </a:moveTo>
                    <a:cubicBezTo>
                      <a:pt x="897" y="731"/>
                      <a:pt x="887" y="762"/>
                      <a:pt x="892" y="793"/>
                    </a:cubicBezTo>
                    <a:lnTo>
                      <a:pt x="942" y="1085"/>
                    </a:lnTo>
                    <a:lnTo>
                      <a:pt x="680" y="947"/>
                    </a:lnTo>
                    <a:cubicBezTo>
                      <a:pt x="652" y="932"/>
                      <a:pt x="619" y="932"/>
                      <a:pt x="592" y="947"/>
                    </a:cubicBezTo>
                    <a:lnTo>
                      <a:pt x="330" y="1085"/>
                    </a:lnTo>
                    <a:lnTo>
                      <a:pt x="380" y="793"/>
                    </a:lnTo>
                    <a:cubicBezTo>
                      <a:pt x="385" y="762"/>
                      <a:pt x="375" y="731"/>
                      <a:pt x="353" y="709"/>
                    </a:cubicBezTo>
                    <a:lnTo>
                      <a:pt x="140" y="502"/>
                    </a:lnTo>
                    <a:lnTo>
                      <a:pt x="434" y="460"/>
                    </a:lnTo>
                    <a:cubicBezTo>
                      <a:pt x="464" y="455"/>
                      <a:pt x="491" y="436"/>
                      <a:pt x="505" y="408"/>
                    </a:cubicBezTo>
                    <a:lnTo>
                      <a:pt x="636" y="142"/>
                    </a:lnTo>
                    <a:lnTo>
                      <a:pt x="767" y="408"/>
                    </a:lnTo>
                    <a:cubicBezTo>
                      <a:pt x="781" y="436"/>
                      <a:pt x="807" y="455"/>
                      <a:pt x="838" y="460"/>
                    </a:cubicBezTo>
                    <a:lnTo>
                      <a:pt x="1131" y="502"/>
                    </a:lnTo>
                    <a:lnTo>
                      <a:pt x="919" y="709"/>
                    </a:lnTo>
                    <a:moveTo>
                      <a:pt x="1267" y="458"/>
                    </a:moveTo>
                    <a:cubicBezTo>
                      <a:pt x="1255" y="424"/>
                      <a:pt x="1226" y="399"/>
                      <a:pt x="1190" y="394"/>
                    </a:cubicBezTo>
                    <a:lnTo>
                      <a:pt x="866" y="347"/>
                    </a:lnTo>
                    <a:lnTo>
                      <a:pt x="720" y="53"/>
                    </a:lnTo>
                    <a:cubicBezTo>
                      <a:pt x="704" y="20"/>
                      <a:pt x="672" y="0"/>
                      <a:pt x="636" y="0"/>
                    </a:cubicBezTo>
                    <a:cubicBezTo>
                      <a:pt x="600" y="0"/>
                      <a:pt x="567" y="20"/>
                      <a:pt x="551" y="53"/>
                    </a:cubicBezTo>
                    <a:lnTo>
                      <a:pt x="406" y="347"/>
                    </a:lnTo>
                    <a:lnTo>
                      <a:pt x="81" y="394"/>
                    </a:lnTo>
                    <a:cubicBezTo>
                      <a:pt x="45" y="399"/>
                      <a:pt x="16" y="424"/>
                      <a:pt x="5" y="458"/>
                    </a:cubicBezTo>
                    <a:cubicBezTo>
                      <a:pt x="-6" y="493"/>
                      <a:pt x="3" y="530"/>
                      <a:pt x="29" y="555"/>
                    </a:cubicBezTo>
                    <a:lnTo>
                      <a:pt x="264" y="784"/>
                    </a:lnTo>
                    <a:lnTo>
                      <a:pt x="208" y="1108"/>
                    </a:lnTo>
                    <a:cubicBezTo>
                      <a:pt x="202" y="1143"/>
                      <a:pt x="217" y="1179"/>
                      <a:pt x="246" y="1200"/>
                    </a:cubicBezTo>
                    <a:cubicBezTo>
                      <a:pt x="275" y="1221"/>
                      <a:pt x="313" y="1224"/>
                      <a:pt x="345" y="1207"/>
                    </a:cubicBezTo>
                    <a:lnTo>
                      <a:pt x="636" y="1054"/>
                    </a:lnTo>
                    <a:lnTo>
                      <a:pt x="926" y="1207"/>
                    </a:lnTo>
                    <a:cubicBezTo>
                      <a:pt x="940" y="1214"/>
                      <a:pt x="955" y="1218"/>
                      <a:pt x="970" y="1218"/>
                    </a:cubicBezTo>
                    <a:cubicBezTo>
                      <a:pt x="990" y="1218"/>
                      <a:pt x="1009" y="1212"/>
                      <a:pt x="1026" y="1200"/>
                    </a:cubicBezTo>
                    <a:cubicBezTo>
                      <a:pt x="1055" y="1179"/>
                      <a:pt x="1069" y="1143"/>
                      <a:pt x="1063" y="1108"/>
                    </a:cubicBezTo>
                    <a:lnTo>
                      <a:pt x="1008" y="784"/>
                    </a:lnTo>
                    <a:lnTo>
                      <a:pt x="1243" y="555"/>
                    </a:lnTo>
                    <a:cubicBezTo>
                      <a:pt x="1269" y="530"/>
                      <a:pt x="1278" y="493"/>
                      <a:pt x="1267" y="4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2242150" y="1658034"/>
                <a:ext cx="209013" cy="235106"/>
              </a:xfrm>
              <a:custGeom>
                <a:rect b="b" l="l" r="r" t="t"/>
                <a:pathLst>
                  <a:path extrusionOk="0" h="2054" w="1826">
                    <a:moveTo>
                      <a:pt x="1801" y="1649"/>
                    </a:moveTo>
                    <a:cubicBezTo>
                      <a:pt x="1775" y="1631"/>
                      <a:pt x="1739" y="1638"/>
                      <a:pt x="1721" y="1664"/>
                    </a:cubicBezTo>
                    <a:cubicBezTo>
                      <a:pt x="1602" y="1836"/>
                      <a:pt x="1408" y="1938"/>
                      <a:pt x="1200" y="1938"/>
                    </a:cubicBezTo>
                    <a:cubicBezTo>
                      <a:pt x="898" y="1938"/>
                      <a:pt x="637" y="1723"/>
                      <a:pt x="580" y="1427"/>
                    </a:cubicBezTo>
                    <a:lnTo>
                      <a:pt x="545" y="1248"/>
                    </a:lnTo>
                    <a:cubicBezTo>
                      <a:pt x="541" y="1230"/>
                      <a:pt x="535" y="1213"/>
                      <a:pt x="525" y="1197"/>
                    </a:cubicBezTo>
                    <a:lnTo>
                      <a:pt x="132" y="544"/>
                    </a:lnTo>
                    <a:cubicBezTo>
                      <a:pt x="105" y="499"/>
                      <a:pt x="112" y="443"/>
                      <a:pt x="150" y="406"/>
                    </a:cubicBezTo>
                    <a:cubicBezTo>
                      <a:pt x="172" y="385"/>
                      <a:pt x="200" y="373"/>
                      <a:pt x="231" y="374"/>
                    </a:cubicBezTo>
                    <a:cubicBezTo>
                      <a:pt x="262" y="375"/>
                      <a:pt x="290" y="388"/>
                      <a:pt x="311" y="410"/>
                    </a:cubicBezTo>
                    <a:lnTo>
                      <a:pt x="573" y="696"/>
                    </a:lnTo>
                    <a:cubicBezTo>
                      <a:pt x="594" y="719"/>
                      <a:pt x="626" y="727"/>
                      <a:pt x="655" y="715"/>
                    </a:cubicBezTo>
                    <a:cubicBezTo>
                      <a:pt x="684" y="704"/>
                      <a:pt x="703" y="677"/>
                      <a:pt x="703" y="646"/>
                    </a:cubicBezTo>
                    <a:lnTo>
                      <a:pt x="703" y="58"/>
                    </a:lnTo>
                    <a:cubicBezTo>
                      <a:pt x="703" y="26"/>
                      <a:pt x="677" y="0"/>
                      <a:pt x="645" y="0"/>
                    </a:cubicBezTo>
                    <a:cubicBezTo>
                      <a:pt x="613" y="0"/>
                      <a:pt x="587" y="26"/>
                      <a:pt x="587" y="58"/>
                    </a:cubicBezTo>
                    <a:lnTo>
                      <a:pt x="587" y="540"/>
                    </a:lnTo>
                    <a:lnTo>
                      <a:pt x="396" y="332"/>
                    </a:lnTo>
                    <a:cubicBezTo>
                      <a:pt x="354" y="286"/>
                      <a:pt x="297" y="260"/>
                      <a:pt x="234" y="258"/>
                    </a:cubicBezTo>
                    <a:cubicBezTo>
                      <a:pt x="172" y="257"/>
                      <a:pt x="113" y="280"/>
                      <a:pt x="69" y="324"/>
                    </a:cubicBezTo>
                    <a:cubicBezTo>
                      <a:pt x="-7" y="398"/>
                      <a:pt x="-22" y="513"/>
                      <a:pt x="33" y="604"/>
                    </a:cubicBezTo>
                    <a:lnTo>
                      <a:pt x="426" y="1257"/>
                    </a:lnTo>
                    <a:cubicBezTo>
                      <a:pt x="429" y="1261"/>
                      <a:pt x="430" y="1265"/>
                      <a:pt x="431" y="1270"/>
                    </a:cubicBezTo>
                    <a:lnTo>
                      <a:pt x="466" y="1449"/>
                    </a:lnTo>
                    <a:cubicBezTo>
                      <a:pt x="534" y="1799"/>
                      <a:pt x="843" y="2054"/>
                      <a:pt x="1200" y="2054"/>
                    </a:cubicBezTo>
                    <a:cubicBezTo>
                      <a:pt x="1446" y="2054"/>
                      <a:pt x="1676" y="1932"/>
                      <a:pt x="1816" y="1729"/>
                    </a:cubicBezTo>
                    <a:cubicBezTo>
                      <a:pt x="1834" y="1703"/>
                      <a:pt x="1827" y="1667"/>
                      <a:pt x="1801" y="16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30"/>
              <p:cNvSpPr/>
              <p:nvPr/>
            </p:nvSpPr>
            <p:spPr>
              <a:xfrm>
                <a:off x="2236999" y="1440783"/>
                <a:ext cx="228014" cy="392377"/>
              </a:xfrm>
              <a:custGeom>
                <a:rect b="b" l="l" r="r" t="t"/>
                <a:pathLst>
                  <a:path extrusionOk="0" h="3428" w="1992">
                    <a:moveTo>
                      <a:pt x="1779" y="2016"/>
                    </a:moveTo>
                    <a:cubicBezTo>
                      <a:pt x="1738" y="2016"/>
                      <a:pt x="1700" y="2027"/>
                      <a:pt x="1668" y="2047"/>
                    </a:cubicBezTo>
                    <a:cubicBezTo>
                      <a:pt x="1638" y="1965"/>
                      <a:pt x="1560" y="1907"/>
                      <a:pt x="1468" y="1907"/>
                    </a:cubicBezTo>
                    <a:cubicBezTo>
                      <a:pt x="1424" y="1907"/>
                      <a:pt x="1383" y="1920"/>
                      <a:pt x="1350" y="1942"/>
                    </a:cubicBezTo>
                    <a:cubicBezTo>
                      <a:pt x="1316" y="1870"/>
                      <a:pt x="1242" y="1820"/>
                      <a:pt x="1157" y="1820"/>
                    </a:cubicBezTo>
                    <a:cubicBezTo>
                      <a:pt x="1121" y="1820"/>
                      <a:pt x="1088" y="1828"/>
                      <a:pt x="1059" y="1843"/>
                    </a:cubicBezTo>
                    <a:lnTo>
                      <a:pt x="1059" y="1509"/>
                    </a:lnTo>
                    <a:lnTo>
                      <a:pt x="1258" y="1614"/>
                    </a:lnTo>
                    <a:cubicBezTo>
                      <a:pt x="1274" y="1623"/>
                      <a:pt x="1292" y="1627"/>
                      <a:pt x="1309" y="1627"/>
                    </a:cubicBezTo>
                    <a:cubicBezTo>
                      <a:pt x="1331" y="1627"/>
                      <a:pt x="1353" y="1620"/>
                      <a:pt x="1372" y="1606"/>
                    </a:cubicBezTo>
                    <a:cubicBezTo>
                      <a:pt x="1406" y="1582"/>
                      <a:pt x="1422" y="1541"/>
                      <a:pt x="1415" y="1501"/>
                    </a:cubicBezTo>
                    <a:lnTo>
                      <a:pt x="1337" y="1046"/>
                    </a:lnTo>
                    <a:lnTo>
                      <a:pt x="1388" y="997"/>
                    </a:lnTo>
                    <a:cubicBezTo>
                      <a:pt x="1410" y="975"/>
                      <a:pt x="1411" y="938"/>
                      <a:pt x="1389" y="915"/>
                    </a:cubicBezTo>
                    <a:cubicBezTo>
                      <a:pt x="1366" y="892"/>
                      <a:pt x="1330" y="892"/>
                      <a:pt x="1307" y="914"/>
                    </a:cubicBezTo>
                    <a:lnTo>
                      <a:pt x="1254" y="966"/>
                    </a:lnTo>
                    <a:cubicBezTo>
                      <a:pt x="1228" y="991"/>
                      <a:pt x="1217" y="1027"/>
                      <a:pt x="1223" y="1062"/>
                    </a:cubicBezTo>
                    <a:lnTo>
                      <a:pt x="1299" y="1505"/>
                    </a:lnTo>
                    <a:lnTo>
                      <a:pt x="1059" y="1379"/>
                    </a:lnTo>
                    <a:lnTo>
                      <a:pt x="1059" y="1303"/>
                    </a:lnTo>
                    <a:cubicBezTo>
                      <a:pt x="1059" y="1185"/>
                      <a:pt x="963" y="1089"/>
                      <a:pt x="846" y="1089"/>
                    </a:cubicBezTo>
                    <a:cubicBezTo>
                      <a:pt x="728" y="1089"/>
                      <a:pt x="632" y="1185"/>
                      <a:pt x="632" y="1303"/>
                    </a:cubicBezTo>
                    <a:lnTo>
                      <a:pt x="632" y="1384"/>
                    </a:lnTo>
                    <a:lnTo>
                      <a:pt x="402" y="1505"/>
                    </a:lnTo>
                    <a:lnTo>
                      <a:pt x="478" y="1062"/>
                    </a:lnTo>
                    <a:cubicBezTo>
                      <a:pt x="484" y="1027"/>
                      <a:pt x="472" y="991"/>
                      <a:pt x="447" y="966"/>
                    </a:cubicBezTo>
                    <a:lnTo>
                      <a:pt x="125" y="652"/>
                    </a:lnTo>
                    <a:lnTo>
                      <a:pt x="570" y="587"/>
                    </a:lnTo>
                    <a:cubicBezTo>
                      <a:pt x="605" y="582"/>
                      <a:pt x="635" y="560"/>
                      <a:pt x="651" y="528"/>
                    </a:cubicBezTo>
                    <a:lnTo>
                      <a:pt x="850" y="125"/>
                    </a:lnTo>
                    <a:lnTo>
                      <a:pt x="1049" y="528"/>
                    </a:lnTo>
                    <a:cubicBezTo>
                      <a:pt x="1065" y="560"/>
                      <a:pt x="1095" y="582"/>
                      <a:pt x="1131" y="587"/>
                    </a:cubicBezTo>
                    <a:lnTo>
                      <a:pt x="1576" y="652"/>
                    </a:lnTo>
                    <a:lnTo>
                      <a:pt x="1487" y="738"/>
                    </a:lnTo>
                    <a:cubicBezTo>
                      <a:pt x="1464" y="761"/>
                      <a:pt x="1464" y="797"/>
                      <a:pt x="1486" y="820"/>
                    </a:cubicBezTo>
                    <a:cubicBezTo>
                      <a:pt x="1508" y="843"/>
                      <a:pt x="1545" y="844"/>
                      <a:pt x="1568" y="821"/>
                    </a:cubicBezTo>
                    <a:lnTo>
                      <a:pt x="1667" y="724"/>
                    </a:lnTo>
                    <a:cubicBezTo>
                      <a:pt x="1697" y="695"/>
                      <a:pt x="1707" y="653"/>
                      <a:pt x="1695" y="613"/>
                    </a:cubicBezTo>
                    <a:cubicBezTo>
                      <a:pt x="1682" y="574"/>
                      <a:pt x="1648" y="546"/>
                      <a:pt x="1608" y="540"/>
                    </a:cubicBezTo>
                    <a:lnTo>
                      <a:pt x="1151" y="474"/>
                    </a:lnTo>
                    <a:lnTo>
                      <a:pt x="947" y="60"/>
                    </a:lnTo>
                    <a:cubicBezTo>
                      <a:pt x="929" y="23"/>
                      <a:pt x="892" y="0"/>
                      <a:pt x="850" y="0"/>
                    </a:cubicBezTo>
                    <a:cubicBezTo>
                      <a:pt x="809" y="0"/>
                      <a:pt x="772" y="23"/>
                      <a:pt x="753" y="60"/>
                    </a:cubicBezTo>
                    <a:lnTo>
                      <a:pt x="549" y="474"/>
                    </a:lnTo>
                    <a:lnTo>
                      <a:pt x="93" y="540"/>
                    </a:lnTo>
                    <a:cubicBezTo>
                      <a:pt x="52" y="546"/>
                      <a:pt x="19" y="574"/>
                      <a:pt x="6" y="613"/>
                    </a:cubicBezTo>
                    <a:cubicBezTo>
                      <a:pt x="-7" y="653"/>
                      <a:pt x="3" y="695"/>
                      <a:pt x="33" y="724"/>
                    </a:cubicBezTo>
                    <a:lnTo>
                      <a:pt x="363" y="1046"/>
                    </a:lnTo>
                    <a:lnTo>
                      <a:pt x="285" y="1501"/>
                    </a:lnTo>
                    <a:cubicBezTo>
                      <a:pt x="278" y="1541"/>
                      <a:pt x="295" y="1582"/>
                      <a:pt x="328" y="1606"/>
                    </a:cubicBezTo>
                    <a:cubicBezTo>
                      <a:pt x="347" y="1620"/>
                      <a:pt x="369" y="1627"/>
                      <a:pt x="392" y="1627"/>
                    </a:cubicBezTo>
                    <a:cubicBezTo>
                      <a:pt x="409" y="1627"/>
                      <a:pt x="426" y="1623"/>
                      <a:pt x="442" y="1614"/>
                    </a:cubicBezTo>
                    <a:lnTo>
                      <a:pt x="632" y="1514"/>
                    </a:lnTo>
                    <a:lnTo>
                      <a:pt x="632" y="1709"/>
                    </a:lnTo>
                    <a:cubicBezTo>
                      <a:pt x="632" y="1741"/>
                      <a:pt x="658" y="1767"/>
                      <a:pt x="690" y="1767"/>
                    </a:cubicBezTo>
                    <a:cubicBezTo>
                      <a:pt x="722" y="1767"/>
                      <a:pt x="748" y="1741"/>
                      <a:pt x="748" y="1709"/>
                    </a:cubicBezTo>
                    <a:lnTo>
                      <a:pt x="748" y="1303"/>
                    </a:lnTo>
                    <a:cubicBezTo>
                      <a:pt x="748" y="1249"/>
                      <a:pt x="792" y="1205"/>
                      <a:pt x="846" y="1205"/>
                    </a:cubicBezTo>
                    <a:cubicBezTo>
                      <a:pt x="899" y="1205"/>
                      <a:pt x="943" y="1249"/>
                      <a:pt x="943" y="1303"/>
                    </a:cubicBezTo>
                    <a:lnTo>
                      <a:pt x="943" y="2270"/>
                    </a:lnTo>
                    <a:cubicBezTo>
                      <a:pt x="943" y="2302"/>
                      <a:pt x="969" y="2328"/>
                      <a:pt x="1001" y="2328"/>
                    </a:cubicBezTo>
                    <a:cubicBezTo>
                      <a:pt x="1033" y="2328"/>
                      <a:pt x="1059" y="2302"/>
                      <a:pt x="1059" y="2270"/>
                    </a:cubicBezTo>
                    <a:lnTo>
                      <a:pt x="1059" y="2033"/>
                    </a:lnTo>
                    <a:cubicBezTo>
                      <a:pt x="1059" y="1979"/>
                      <a:pt x="1103" y="1935"/>
                      <a:pt x="1157" y="1935"/>
                    </a:cubicBezTo>
                    <a:cubicBezTo>
                      <a:pt x="1211" y="1935"/>
                      <a:pt x="1254" y="1979"/>
                      <a:pt x="1254" y="2033"/>
                    </a:cubicBezTo>
                    <a:lnTo>
                      <a:pt x="1254" y="2357"/>
                    </a:lnTo>
                    <a:cubicBezTo>
                      <a:pt x="1254" y="2389"/>
                      <a:pt x="1280" y="2415"/>
                      <a:pt x="1312" y="2415"/>
                    </a:cubicBezTo>
                    <a:cubicBezTo>
                      <a:pt x="1344" y="2415"/>
                      <a:pt x="1370" y="2389"/>
                      <a:pt x="1370" y="2357"/>
                    </a:cubicBezTo>
                    <a:lnTo>
                      <a:pt x="1370" y="2120"/>
                    </a:lnTo>
                    <a:cubicBezTo>
                      <a:pt x="1370" y="2066"/>
                      <a:pt x="1414" y="2022"/>
                      <a:pt x="1468" y="2022"/>
                    </a:cubicBezTo>
                    <a:cubicBezTo>
                      <a:pt x="1522" y="2022"/>
                      <a:pt x="1565" y="2066"/>
                      <a:pt x="1565" y="2120"/>
                    </a:cubicBezTo>
                    <a:lnTo>
                      <a:pt x="1565" y="2466"/>
                    </a:lnTo>
                    <a:cubicBezTo>
                      <a:pt x="1565" y="2498"/>
                      <a:pt x="1591" y="2524"/>
                      <a:pt x="1623" y="2524"/>
                    </a:cubicBezTo>
                    <a:cubicBezTo>
                      <a:pt x="1655" y="2524"/>
                      <a:pt x="1681" y="2498"/>
                      <a:pt x="1681" y="2466"/>
                    </a:cubicBezTo>
                    <a:lnTo>
                      <a:pt x="1681" y="2229"/>
                    </a:lnTo>
                    <a:cubicBezTo>
                      <a:pt x="1681" y="2175"/>
                      <a:pt x="1725" y="2131"/>
                      <a:pt x="1779" y="2131"/>
                    </a:cubicBezTo>
                    <a:cubicBezTo>
                      <a:pt x="1833" y="2131"/>
                      <a:pt x="1877" y="2175"/>
                      <a:pt x="1877" y="2229"/>
                    </a:cubicBezTo>
                    <a:lnTo>
                      <a:pt x="1877" y="3204"/>
                    </a:lnTo>
                    <a:cubicBezTo>
                      <a:pt x="1877" y="3255"/>
                      <a:pt x="1870" y="3306"/>
                      <a:pt x="1858" y="3356"/>
                    </a:cubicBezTo>
                    <a:cubicBezTo>
                      <a:pt x="1851" y="3387"/>
                      <a:pt x="1869" y="3418"/>
                      <a:pt x="1900" y="3426"/>
                    </a:cubicBezTo>
                    <a:cubicBezTo>
                      <a:pt x="1905" y="3427"/>
                      <a:pt x="1910" y="3428"/>
                      <a:pt x="1914" y="3428"/>
                    </a:cubicBezTo>
                    <a:cubicBezTo>
                      <a:pt x="1940" y="3428"/>
                      <a:pt x="1964" y="3410"/>
                      <a:pt x="1970" y="3384"/>
                    </a:cubicBezTo>
                    <a:cubicBezTo>
                      <a:pt x="1985" y="3325"/>
                      <a:pt x="1992" y="3265"/>
                      <a:pt x="1992" y="3204"/>
                    </a:cubicBezTo>
                    <a:lnTo>
                      <a:pt x="1992" y="2229"/>
                    </a:lnTo>
                    <a:cubicBezTo>
                      <a:pt x="1992" y="2112"/>
                      <a:pt x="1896" y="2016"/>
                      <a:pt x="1779" y="201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62" name="Google Shape;462;p30"/>
            <p:cNvCxnSpPr>
              <a:stCxn id="446" idx="3"/>
              <a:endCxn id="456" idx="1"/>
            </p:cNvCxnSpPr>
            <p:nvPr/>
          </p:nvCxnSpPr>
          <p:spPr>
            <a:xfrm>
              <a:off x="4760350" y="1155550"/>
              <a:ext cx="2116800" cy="1320000"/>
            </a:xfrm>
            <a:prstGeom prst="bentConnector3">
              <a:avLst>
                <a:gd fmla="val 50001" name="adj1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463" name="Google Shape;4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075" y="1508274"/>
            <a:ext cx="3035398" cy="17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/>
          <p:nvPr>
            <p:ph type="title"/>
          </p:nvPr>
        </p:nvSpPr>
        <p:spPr>
          <a:xfrm>
            <a:off x="713225" y="657675"/>
            <a:ext cx="34980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Objectives</a:t>
            </a:r>
            <a:endParaRPr sz="4000"/>
          </a:p>
        </p:txBody>
      </p:sp>
      <p:sp>
        <p:nvSpPr>
          <p:cNvPr id="469" name="Google Shape;469;p31"/>
          <p:cNvSpPr txBox="1"/>
          <p:nvPr>
            <p:ph idx="1" type="subTitle"/>
          </p:nvPr>
        </p:nvSpPr>
        <p:spPr>
          <a:xfrm>
            <a:off x="5081350" y="1250900"/>
            <a:ext cx="3791700" cy="35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a metaverse for Centre for IT Innovation(CITI) - CITI Land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a fun and interactive experience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Users able to explore and try different features while using the Oculus Headset</a:t>
            </a:r>
            <a:endParaRPr sz="18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31"/>
          <p:cNvGrpSpPr/>
          <p:nvPr/>
        </p:nvGrpSpPr>
        <p:grpSpPr>
          <a:xfrm>
            <a:off x="4484327" y="341568"/>
            <a:ext cx="1306000" cy="754364"/>
            <a:chOff x="4484327" y="341568"/>
            <a:chExt cx="1306000" cy="754364"/>
          </a:xfrm>
        </p:grpSpPr>
        <p:pic>
          <p:nvPicPr>
            <p:cNvPr id="471" name="Google Shape;47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84327" y="341568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pic>
          <p:nvPicPr>
            <p:cNvPr id="472" name="Google Shape;47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88577" y="794193"/>
              <a:ext cx="301750" cy="30173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chemeClr val="accent4"/>
              </a:outerShdw>
            </a:effectLst>
          </p:spPr>
        </p:pic>
        <p:cxnSp>
          <p:nvCxnSpPr>
            <p:cNvPr id="473" name="Google Shape;473;p31"/>
            <p:cNvCxnSpPr>
              <a:stCxn id="471" idx="2"/>
              <a:endCxn id="472" idx="1"/>
            </p:cNvCxnSpPr>
            <p:nvPr/>
          </p:nvCxnSpPr>
          <p:spPr>
            <a:xfrm flipH="1" rot="-5400000">
              <a:off x="5061802" y="216707"/>
              <a:ext cx="301800" cy="1155000"/>
            </a:xfrm>
            <a:prstGeom prst="bentConnector4">
              <a:avLst>
                <a:gd fmla="val 24998" name="adj1"/>
                <a:gd fmla="val 120628" name="adj2"/>
              </a:avLst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474" name="Google Shape;4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325" y="2015175"/>
            <a:ext cx="4315524" cy="21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"/>
          <p:cNvSpPr txBox="1"/>
          <p:nvPr>
            <p:ph type="title"/>
          </p:nvPr>
        </p:nvSpPr>
        <p:spPr>
          <a:xfrm>
            <a:off x="364350" y="3538425"/>
            <a:ext cx="8586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80" name="Google Shape;480;p32"/>
          <p:cNvSpPr txBox="1"/>
          <p:nvPr>
            <p:ph idx="2" type="title"/>
          </p:nvPr>
        </p:nvSpPr>
        <p:spPr>
          <a:xfrm>
            <a:off x="7141975" y="624625"/>
            <a:ext cx="128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81" name="Google Shape;4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025" y="1466425"/>
            <a:ext cx="3281949" cy="18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(Presentation Room) </a:t>
            </a:r>
            <a:endParaRPr/>
          </a:p>
        </p:txBody>
      </p:sp>
      <p:sp>
        <p:nvSpPr>
          <p:cNvPr id="487" name="Google Shape;487;p33"/>
          <p:cNvSpPr txBox="1"/>
          <p:nvPr/>
        </p:nvSpPr>
        <p:spPr>
          <a:xfrm>
            <a:off x="792500" y="1320847"/>
            <a:ext cx="7319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bert Sans"/>
              <a:buChar char="●"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Audio Trigger Tile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88" name="Google Shape;4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977" y="1964625"/>
            <a:ext cx="4074025" cy="26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(Presentation Room) </a:t>
            </a:r>
            <a:endParaRPr/>
          </a:p>
        </p:txBody>
      </p:sp>
      <p:sp>
        <p:nvSpPr>
          <p:cNvPr id="494" name="Google Shape;494;p34"/>
          <p:cNvSpPr txBox="1"/>
          <p:nvPr/>
        </p:nvSpPr>
        <p:spPr>
          <a:xfrm>
            <a:off x="792500" y="1320847"/>
            <a:ext cx="73191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bert Sans"/>
              <a:buChar char="●"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Non-Player Character (NPC) as Presenter/Speaker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bert Sans"/>
              <a:buChar char="●"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Click for audio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495" name="Google Shape;4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175" y="2090125"/>
            <a:ext cx="5071640" cy="28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(Presentation Room) </a:t>
            </a:r>
            <a:endParaRPr/>
          </a:p>
        </p:txBody>
      </p:sp>
      <p:pic>
        <p:nvPicPr>
          <p:cNvPr id="501" name="Google Shape;5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750" y="2183275"/>
            <a:ext cx="3756575" cy="255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75" y="2183275"/>
            <a:ext cx="3713526" cy="25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5"/>
          <p:cNvSpPr txBox="1"/>
          <p:nvPr/>
        </p:nvSpPr>
        <p:spPr>
          <a:xfrm>
            <a:off x="792500" y="1219825"/>
            <a:ext cx="731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lbert Sans"/>
              <a:buChar char="●"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Interactive presentation screen 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(Presentation Room) </a:t>
            </a:r>
            <a:endParaRPr/>
          </a:p>
        </p:txBody>
      </p:sp>
      <p:sp>
        <p:nvSpPr>
          <p:cNvPr id="509" name="Google Shape;509;p36"/>
          <p:cNvSpPr txBox="1"/>
          <p:nvPr/>
        </p:nvSpPr>
        <p:spPr>
          <a:xfrm>
            <a:off x="409200" y="1297375"/>
            <a:ext cx="43458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lbert Sans"/>
              <a:buChar char="●"/>
            </a:pP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Hidden Features</a:t>
            </a:r>
            <a:endParaRPr sz="17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lbert Sans"/>
              <a:buChar char="○"/>
            </a:pP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Inject </a:t>
            </a:r>
            <a:r>
              <a:rPr lang="en" sz="1700">
                <a:solidFill>
                  <a:srgbClr val="FFFF00"/>
                </a:solidFill>
                <a:latin typeface="Albert Sans"/>
                <a:ea typeface="Albert Sans"/>
                <a:cs typeface="Albert Sans"/>
                <a:sym typeface="Albert Sans"/>
              </a:rPr>
              <a:t>humour</a:t>
            </a: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7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lbert Sans"/>
              <a:buChar char="○"/>
            </a:pP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Create a </a:t>
            </a:r>
            <a:r>
              <a:rPr lang="en" sz="1700">
                <a:solidFill>
                  <a:srgbClr val="FFFF00"/>
                </a:solidFill>
                <a:latin typeface="Albert Sans"/>
                <a:ea typeface="Albert Sans"/>
                <a:cs typeface="Albert Sans"/>
                <a:sym typeface="Albert Sans"/>
              </a:rPr>
              <a:t>memorable and more enjoyable</a:t>
            </a:r>
            <a:r>
              <a:rPr lang="en" sz="1700">
                <a:solidFill>
                  <a:srgbClr val="FFFF00"/>
                </a:solidFill>
                <a:latin typeface="Albert Sans"/>
                <a:ea typeface="Albert Sans"/>
                <a:cs typeface="Albert Sans"/>
                <a:sym typeface="Albert Sans"/>
              </a:rPr>
              <a:t> experience</a:t>
            </a: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for users</a:t>
            </a:r>
            <a:endParaRPr sz="17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lbert Sans"/>
              <a:buChar char="○"/>
            </a:pP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Showcase </a:t>
            </a:r>
            <a:r>
              <a:rPr lang="en" sz="1700">
                <a:solidFill>
                  <a:srgbClr val="FFFF00"/>
                </a:solidFill>
                <a:latin typeface="Albert Sans"/>
                <a:ea typeface="Albert Sans"/>
                <a:cs typeface="Albert Sans"/>
                <a:sym typeface="Albert Sans"/>
              </a:rPr>
              <a:t>possibilities</a:t>
            </a: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of Unity</a:t>
            </a:r>
            <a:endParaRPr sz="17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lbert Sans"/>
              <a:buChar char="○"/>
            </a:pP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Increase </a:t>
            </a:r>
            <a:r>
              <a:rPr lang="en" sz="1700">
                <a:solidFill>
                  <a:srgbClr val="FFFF00"/>
                </a:solidFill>
                <a:latin typeface="Albert Sans"/>
                <a:ea typeface="Albert Sans"/>
                <a:cs typeface="Albert Sans"/>
                <a:sym typeface="Albert Sans"/>
              </a:rPr>
              <a:t>user interaction</a:t>
            </a: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(Have to click on character to make it disappear)</a:t>
            </a:r>
            <a:endParaRPr sz="17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510" name="Google Shape;5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000" y="1367450"/>
            <a:ext cx="3976001" cy="28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X Junior Designer Portfolio by Slidesgo">
  <a:themeElements>
    <a:clrScheme name="Simple Light">
      <a:dk1>
        <a:srgbClr val="FFFFFF"/>
      </a:dk1>
      <a:lt1>
        <a:srgbClr val="2B2B2F"/>
      </a:lt1>
      <a:dk2>
        <a:srgbClr val="FBEEA8"/>
      </a:dk2>
      <a:lt2>
        <a:srgbClr val="DFA656"/>
      </a:lt2>
      <a:accent1>
        <a:srgbClr val="383C41"/>
      </a:accent1>
      <a:accent2>
        <a:srgbClr val="FFCC78"/>
      </a:accent2>
      <a:accent3>
        <a:srgbClr val="73777C"/>
      </a:accent3>
      <a:accent4>
        <a:srgbClr val="000000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